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2.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9" r:id="rId2"/>
    <p:sldMasterId id="2147483714" r:id="rId3"/>
  </p:sldMasterIdLst>
  <p:sldIdLst>
    <p:sldId id="256" r:id="rId4"/>
    <p:sldId id="266" r:id="rId5"/>
    <p:sldId id="268" r:id="rId6"/>
    <p:sldId id="267" r:id="rId7"/>
    <p:sldId id="269" r:id="rId8"/>
    <p:sldId id="270" r:id="rId9"/>
    <p:sldId id="271" r:id="rId10"/>
    <p:sldId id="272" r:id="rId11"/>
    <p:sldId id="273" r:id="rId12"/>
    <p:sldId id="274" r:id="rId13"/>
    <p:sldId id="27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5" autoAdjust="0"/>
    <p:restoredTop sz="94660"/>
  </p:normalViewPr>
  <p:slideViewPr>
    <p:cSldViewPr snapToGrid="0">
      <p:cViewPr varScale="1">
        <p:scale>
          <a:sx n="92" d="100"/>
          <a:sy n="92" d="100"/>
        </p:scale>
        <p:origin x="106"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_rels/data1.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C4448A-7691-4AE8-ADC3-0AB0B88CDF0F}"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42BBAEA8-151E-4FF0-92E3-AC1D86231206}">
      <dgm:prSet/>
      <dgm:spPr/>
      <dgm:t>
        <a:bodyPr/>
        <a:lstStyle/>
        <a:p>
          <a:pPr>
            <a:defRPr cap="all"/>
          </a:pPr>
          <a:r>
            <a:rPr lang="en-US" b="1" i="0" baseline="0"/>
            <a:t>Trust </a:t>
          </a:r>
          <a:endParaRPr lang="en-US"/>
        </a:p>
      </dgm:t>
    </dgm:pt>
    <dgm:pt modelId="{2372D616-592A-43B6-8E46-E784BC9571CA}" type="parTrans" cxnId="{AD49E4D9-3D81-4B7D-AC50-FE133CE8E09D}">
      <dgm:prSet/>
      <dgm:spPr/>
      <dgm:t>
        <a:bodyPr/>
        <a:lstStyle/>
        <a:p>
          <a:endParaRPr lang="en-US"/>
        </a:p>
      </dgm:t>
    </dgm:pt>
    <dgm:pt modelId="{2391E38C-9765-4810-9289-65CF338771C0}" type="sibTrans" cxnId="{AD49E4D9-3D81-4B7D-AC50-FE133CE8E09D}">
      <dgm:prSet/>
      <dgm:spPr/>
      <dgm:t>
        <a:bodyPr/>
        <a:lstStyle/>
        <a:p>
          <a:endParaRPr lang="en-US"/>
        </a:p>
      </dgm:t>
    </dgm:pt>
    <dgm:pt modelId="{00A946E9-B7C6-4C31-B6F2-E8FB06335D03}">
      <dgm:prSet/>
      <dgm:spPr/>
      <dgm:t>
        <a:bodyPr/>
        <a:lstStyle/>
        <a:p>
          <a:pPr>
            <a:defRPr cap="all"/>
          </a:pPr>
          <a:r>
            <a:rPr lang="en-US" b="1" i="0" baseline="0" dirty="0"/>
            <a:t>Compassion </a:t>
          </a:r>
          <a:endParaRPr lang="en-US" dirty="0"/>
        </a:p>
      </dgm:t>
    </dgm:pt>
    <dgm:pt modelId="{09E39BB2-9D1B-48F2-97B6-1C242E915EEF}" type="parTrans" cxnId="{A9E0AA30-4AE8-4444-9332-2B2F272AD6B5}">
      <dgm:prSet/>
      <dgm:spPr/>
      <dgm:t>
        <a:bodyPr/>
        <a:lstStyle/>
        <a:p>
          <a:endParaRPr lang="en-US"/>
        </a:p>
      </dgm:t>
    </dgm:pt>
    <dgm:pt modelId="{D479D393-4AE8-45C8-B726-6B115871D8BC}" type="sibTrans" cxnId="{A9E0AA30-4AE8-4444-9332-2B2F272AD6B5}">
      <dgm:prSet/>
      <dgm:spPr/>
      <dgm:t>
        <a:bodyPr/>
        <a:lstStyle/>
        <a:p>
          <a:endParaRPr lang="en-US"/>
        </a:p>
      </dgm:t>
    </dgm:pt>
    <dgm:pt modelId="{0F3FD45F-6258-4C01-A0DF-595BE2E23BEA}">
      <dgm:prSet/>
      <dgm:spPr/>
      <dgm:t>
        <a:bodyPr/>
        <a:lstStyle/>
        <a:p>
          <a:pPr>
            <a:defRPr cap="all"/>
          </a:pPr>
          <a:r>
            <a:rPr lang="en-US" b="1" i="0" baseline="0"/>
            <a:t>Stability </a:t>
          </a:r>
          <a:endParaRPr lang="en-US"/>
        </a:p>
      </dgm:t>
    </dgm:pt>
    <dgm:pt modelId="{DAADCD47-7853-49B1-B9F4-D2DE0B978FEA}" type="parTrans" cxnId="{7D8ED8E9-6479-4DD8-A76A-8425B7FF0C23}">
      <dgm:prSet/>
      <dgm:spPr/>
      <dgm:t>
        <a:bodyPr/>
        <a:lstStyle/>
        <a:p>
          <a:endParaRPr lang="en-US"/>
        </a:p>
      </dgm:t>
    </dgm:pt>
    <dgm:pt modelId="{3D58673E-5B88-4BA6-872F-ABCD9591EC68}" type="sibTrans" cxnId="{7D8ED8E9-6479-4DD8-A76A-8425B7FF0C23}">
      <dgm:prSet/>
      <dgm:spPr/>
      <dgm:t>
        <a:bodyPr/>
        <a:lstStyle/>
        <a:p>
          <a:endParaRPr lang="en-US"/>
        </a:p>
      </dgm:t>
    </dgm:pt>
    <dgm:pt modelId="{AEC0D9C2-B9F9-446D-80D9-4E75A700A1AC}">
      <dgm:prSet/>
      <dgm:spPr/>
      <dgm:t>
        <a:bodyPr/>
        <a:lstStyle/>
        <a:p>
          <a:pPr>
            <a:defRPr cap="all"/>
          </a:pPr>
          <a:r>
            <a:rPr lang="en-US" b="1" i="0" baseline="0"/>
            <a:t>Hope </a:t>
          </a:r>
          <a:endParaRPr lang="en-US"/>
        </a:p>
      </dgm:t>
    </dgm:pt>
    <dgm:pt modelId="{9FF48CE0-84CF-4DA6-B2D4-54BA3343A38D}" type="parTrans" cxnId="{4F063C6B-1C58-494B-8711-98FA2EA9A28C}">
      <dgm:prSet/>
      <dgm:spPr/>
      <dgm:t>
        <a:bodyPr/>
        <a:lstStyle/>
        <a:p>
          <a:endParaRPr lang="en-US"/>
        </a:p>
      </dgm:t>
    </dgm:pt>
    <dgm:pt modelId="{F7071A19-4D10-4542-BBCD-9A266DEED621}" type="sibTrans" cxnId="{4F063C6B-1C58-494B-8711-98FA2EA9A28C}">
      <dgm:prSet/>
      <dgm:spPr/>
      <dgm:t>
        <a:bodyPr/>
        <a:lstStyle/>
        <a:p>
          <a:endParaRPr lang="en-US"/>
        </a:p>
      </dgm:t>
    </dgm:pt>
    <dgm:pt modelId="{D66D74FF-133F-406B-AACF-3ED389D7116A}" type="pres">
      <dgm:prSet presAssocID="{13C4448A-7691-4AE8-ADC3-0AB0B88CDF0F}" presName="root" presStyleCnt="0">
        <dgm:presLayoutVars>
          <dgm:dir/>
          <dgm:resizeHandles val="exact"/>
        </dgm:presLayoutVars>
      </dgm:prSet>
      <dgm:spPr/>
    </dgm:pt>
    <dgm:pt modelId="{3B3DD273-9074-4A12-901F-25E040FD28E4}" type="pres">
      <dgm:prSet presAssocID="{42BBAEA8-151E-4FF0-92E3-AC1D86231206}" presName="compNode" presStyleCnt="0"/>
      <dgm:spPr/>
    </dgm:pt>
    <dgm:pt modelId="{E3B8026B-E00D-4394-A99C-F7584CB2A6AB}" type="pres">
      <dgm:prSet presAssocID="{42BBAEA8-151E-4FF0-92E3-AC1D86231206}" presName="iconBgRect" presStyleLbl="bgShp" presStyleIdx="0" presStyleCnt="4"/>
      <dgm:spPr>
        <a:solidFill>
          <a:srgbClr val="00B0F0"/>
        </a:solidFill>
      </dgm:spPr>
    </dgm:pt>
    <dgm:pt modelId="{5F4A8C53-14A7-4DE1-B380-26F610133F55}" type="pres">
      <dgm:prSet presAssocID="{42BBAEA8-151E-4FF0-92E3-AC1D8623120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andshake"/>
        </a:ext>
      </dgm:extLst>
    </dgm:pt>
    <dgm:pt modelId="{0C480311-007A-492B-9A3F-F2FAEF127E99}" type="pres">
      <dgm:prSet presAssocID="{42BBAEA8-151E-4FF0-92E3-AC1D86231206}" presName="spaceRect" presStyleCnt="0"/>
      <dgm:spPr/>
    </dgm:pt>
    <dgm:pt modelId="{3705AF91-1DAC-4284-BF4C-45861A0C9FCD}" type="pres">
      <dgm:prSet presAssocID="{42BBAEA8-151E-4FF0-92E3-AC1D86231206}" presName="textRect" presStyleLbl="revTx" presStyleIdx="0" presStyleCnt="4">
        <dgm:presLayoutVars>
          <dgm:chMax val="1"/>
          <dgm:chPref val="1"/>
        </dgm:presLayoutVars>
      </dgm:prSet>
      <dgm:spPr/>
    </dgm:pt>
    <dgm:pt modelId="{B93731EF-1C1F-4CBC-BBF1-4DA7771E63BF}" type="pres">
      <dgm:prSet presAssocID="{2391E38C-9765-4810-9289-65CF338771C0}" presName="sibTrans" presStyleCnt="0"/>
      <dgm:spPr/>
    </dgm:pt>
    <dgm:pt modelId="{6C6F3581-DE27-4FEA-A303-7211D0C04E80}" type="pres">
      <dgm:prSet presAssocID="{00A946E9-B7C6-4C31-B6F2-E8FB06335D03}" presName="compNode" presStyleCnt="0"/>
      <dgm:spPr/>
    </dgm:pt>
    <dgm:pt modelId="{EE73D741-B237-4EDE-9CD5-7F76F6E7F2BD}" type="pres">
      <dgm:prSet presAssocID="{00A946E9-B7C6-4C31-B6F2-E8FB06335D03}" presName="iconBgRect" presStyleLbl="bgShp" presStyleIdx="1" presStyleCnt="4"/>
      <dgm:spPr>
        <a:solidFill>
          <a:srgbClr val="00B0F0"/>
        </a:solidFill>
      </dgm:spPr>
    </dgm:pt>
    <dgm:pt modelId="{3C1BC3C2-402D-454C-A861-26B21E3EBE86}" type="pres">
      <dgm:prSet presAssocID="{00A946E9-B7C6-4C31-B6F2-E8FB06335D0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rt"/>
        </a:ext>
      </dgm:extLst>
    </dgm:pt>
    <dgm:pt modelId="{4B1AC437-81B0-4EF6-BF30-93E17EB59B98}" type="pres">
      <dgm:prSet presAssocID="{00A946E9-B7C6-4C31-B6F2-E8FB06335D03}" presName="spaceRect" presStyleCnt="0"/>
      <dgm:spPr/>
    </dgm:pt>
    <dgm:pt modelId="{ADE6287D-A275-4ED3-8B93-547458368D6A}" type="pres">
      <dgm:prSet presAssocID="{00A946E9-B7C6-4C31-B6F2-E8FB06335D03}" presName="textRect" presStyleLbl="revTx" presStyleIdx="1" presStyleCnt="4">
        <dgm:presLayoutVars>
          <dgm:chMax val="1"/>
          <dgm:chPref val="1"/>
        </dgm:presLayoutVars>
      </dgm:prSet>
      <dgm:spPr/>
    </dgm:pt>
    <dgm:pt modelId="{038A2738-FB55-45C0-BD1F-DEAC57718944}" type="pres">
      <dgm:prSet presAssocID="{D479D393-4AE8-45C8-B726-6B115871D8BC}" presName="sibTrans" presStyleCnt="0"/>
      <dgm:spPr/>
    </dgm:pt>
    <dgm:pt modelId="{4EB77A32-F0BC-4465-982E-67CB0A58A66C}" type="pres">
      <dgm:prSet presAssocID="{0F3FD45F-6258-4C01-A0DF-595BE2E23BEA}" presName="compNode" presStyleCnt="0"/>
      <dgm:spPr/>
    </dgm:pt>
    <dgm:pt modelId="{8AA32517-06E1-4689-87CC-F3D6A84A6CA6}" type="pres">
      <dgm:prSet presAssocID="{0F3FD45F-6258-4C01-A0DF-595BE2E23BEA}" presName="iconBgRect" presStyleLbl="bgShp" presStyleIdx="2" presStyleCnt="4"/>
      <dgm:spPr>
        <a:solidFill>
          <a:srgbClr val="00B0F0"/>
        </a:solidFill>
      </dgm:spPr>
    </dgm:pt>
    <dgm:pt modelId="{814128D8-835B-4029-9E98-25C1E3585D64}" type="pres">
      <dgm:prSet presAssocID="{0F3FD45F-6258-4C01-A0DF-595BE2E23BE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4A4D2B7F-CDE3-482A-92D9-FA47F68B1F1D}" type="pres">
      <dgm:prSet presAssocID="{0F3FD45F-6258-4C01-A0DF-595BE2E23BEA}" presName="spaceRect" presStyleCnt="0"/>
      <dgm:spPr/>
    </dgm:pt>
    <dgm:pt modelId="{18E1D04A-4306-4EB1-91EC-5E085D24FF62}" type="pres">
      <dgm:prSet presAssocID="{0F3FD45F-6258-4C01-A0DF-595BE2E23BEA}" presName="textRect" presStyleLbl="revTx" presStyleIdx="2" presStyleCnt="4">
        <dgm:presLayoutVars>
          <dgm:chMax val="1"/>
          <dgm:chPref val="1"/>
        </dgm:presLayoutVars>
      </dgm:prSet>
      <dgm:spPr/>
    </dgm:pt>
    <dgm:pt modelId="{FB7BD9EF-07B4-4371-A5C4-16F59D2CD0C4}" type="pres">
      <dgm:prSet presAssocID="{3D58673E-5B88-4BA6-872F-ABCD9591EC68}" presName="sibTrans" presStyleCnt="0"/>
      <dgm:spPr/>
    </dgm:pt>
    <dgm:pt modelId="{76F13C61-0A67-480B-A8A2-89057042B65A}" type="pres">
      <dgm:prSet presAssocID="{AEC0D9C2-B9F9-446D-80D9-4E75A700A1AC}" presName="compNode" presStyleCnt="0"/>
      <dgm:spPr/>
    </dgm:pt>
    <dgm:pt modelId="{8D8E1CAE-6B5E-4DBB-98D9-6057B1910B7B}" type="pres">
      <dgm:prSet presAssocID="{AEC0D9C2-B9F9-446D-80D9-4E75A700A1AC}" presName="iconBgRect" presStyleLbl="bgShp" presStyleIdx="3" presStyleCnt="4"/>
      <dgm:spPr>
        <a:solidFill>
          <a:srgbClr val="00B0F0"/>
        </a:solidFill>
      </dgm:spPr>
    </dgm:pt>
    <dgm:pt modelId="{A2FD8443-4166-40F2-A41F-DCBF1AA7C9E9}" type="pres">
      <dgm:prSet presAssocID="{AEC0D9C2-B9F9-446D-80D9-4E75A700A1AC}"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miling Face with No Fill"/>
        </a:ext>
      </dgm:extLst>
    </dgm:pt>
    <dgm:pt modelId="{8B1E4ED5-DA2E-4FDA-AA59-ABC1B0072230}" type="pres">
      <dgm:prSet presAssocID="{AEC0D9C2-B9F9-446D-80D9-4E75A700A1AC}" presName="spaceRect" presStyleCnt="0"/>
      <dgm:spPr/>
    </dgm:pt>
    <dgm:pt modelId="{53C422AD-242C-4FD9-BBC6-4B56C14BE84A}" type="pres">
      <dgm:prSet presAssocID="{AEC0D9C2-B9F9-446D-80D9-4E75A700A1AC}" presName="textRect" presStyleLbl="revTx" presStyleIdx="3" presStyleCnt="4">
        <dgm:presLayoutVars>
          <dgm:chMax val="1"/>
          <dgm:chPref val="1"/>
        </dgm:presLayoutVars>
      </dgm:prSet>
      <dgm:spPr/>
    </dgm:pt>
  </dgm:ptLst>
  <dgm:cxnLst>
    <dgm:cxn modelId="{A9E0AA30-4AE8-4444-9332-2B2F272AD6B5}" srcId="{13C4448A-7691-4AE8-ADC3-0AB0B88CDF0F}" destId="{00A946E9-B7C6-4C31-B6F2-E8FB06335D03}" srcOrd="1" destOrd="0" parTransId="{09E39BB2-9D1B-48F2-97B6-1C242E915EEF}" sibTransId="{D479D393-4AE8-45C8-B726-6B115871D8BC}"/>
    <dgm:cxn modelId="{4F063C6B-1C58-494B-8711-98FA2EA9A28C}" srcId="{13C4448A-7691-4AE8-ADC3-0AB0B88CDF0F}" destId="{AEC0D9C2-B9F9-446D-80D9-4E75A700A1AC}" srcOrd="3" destOrd="0" parTransId="{9FF48CE0-84CF-4DA6-B2D4-54BA3343A38D}" sibTransId="{F7071A19-4D10-4542-BBCD-9A266DEED621}"/>
    <dgm:cxn modelId="{2FCF3380-E2CC-48C5-A7C1-C6C909A01153}" type="presOf" srcId="{00A946E9-B7C6-4C31-B6F2-E8FB06335D03}" destId="{ADE6287D-A275-4ED3-8B93-547458368D6A}" srcOrd="0" destOrd="0" presId="urn:microsoft.com/office/officeart/2018/5/layout/IconCircleLabelList"/>
    <dgm:cxn modelId="{4E042EA5-E7A2-4434-B29C-EC39022AFCE1}" type="presOf" srcId="{42BBAEA8-151E-4FF0-92E3-AC1D86231206}" destId="{3705AF91-1DAC-4284-BF4C-45861A0C9FCD}" srcOrd="0" destOrd="0" presId="urn:microsoft.com/office/officeart/2018/5/layout/IconCircleLabelList"/>
    <dgm:cxn modelId="{98BC31D8-8D1C-4310-BDF7-A42CC0C7A7BA}" type="presOf" srcId="{0F3FD45F-6258-4C01-A0DF-595BE2E23BEA}" destId="{18E1D04A-4306-4EB1-91EC-5E085D24FF62}" srcOrd="0" destOrd="0" presId="urn:microsoft.com/office/officeart/2018/5/layout/IconCircleLabelList"/>
    <dgm:cxn modelId="{AD49E4D9-3D81-4B7D-AC50-FE133CE8E09D}" srcId="{13C4448A-7691-4AE8-ADC3-0AB0B88CDF0F}" destId="{42BBAEA8-151E-4FF0-92E3-AC1D86231206}" srcOrd="0" destOrd="0" parTransId="{2372D616-592A-43B6-8E46-E784BC9571CA}" sibTransId="{2391E38C-9765-4810-9289-65CF338771C0}"/>
    <dgm:cxn modelId="{13BA9AE1-CE0B-4341-90F9-B7F3AEAD396C}" type="presOf" srcId="{AEC0D9C2-B9F9-446D-80D9-4E75A700A1AC}" destId="{53C422AD-242C-4FD9-BBC6-4B56C14BE84A}" srcOrd="0" destOrd="0" presId="urn:microsoft.com/office/officeart/2018/5/layout/IconCircleLabelList"/>
    <dgm:cxn modelId="{92770BE4-2DC8-4270-BA72-871510E95D07}" type="presOf" srcId="{13C4448A-7691-4AE8-ADC3-0AB0B88CDF0F}" destId="{D66D74FF-133F-406B-AACF-3ED389D7116A}" srcOrd="0" destOrd="0" presId="urn:microsoft.com/office/officeart/2018/5/layout/IconCircleLabelList"/>
    <dgm:cxn modelId="{7D8ED8E9-6479-4DD8-A76A-8425B7FF0C23}" srcId="{13C4448A-7691-4AE8-ADC3-0AB0B88CDF0F}" destId="{0F3FD45F-6258-4C01-A0DF-595BE2E23BEA}" srcOrd="2" destOrd="0" parTransId="{DAADCD47-7853-49B1-B9F4-D2DE0B978FEA}" sibTransId="{3D58673E-5B88-4BA6-872F-ABCD9591EC68}"/>
    <dgm:cxn modelId="{6674DFC2-A0DE-4537-BEC1-FC7BB06C5D58}" type="presParOf" srcId="{D66D74FF-133F-406B-AACF-3ED389D7116A}" destId="{3B3DD273-9074-4A12-901F-25E040FD28E4}" srcOrd="0" destOrd="0" presId="urn:microsoft.com/office/officeart/2018/5/layout/IconCircleLabelList"/>
    <dgm:cxn modelId="{F1D91FE8-B093-44D3-8295-3725E4613E9F}" type="presParOf" srcId="{3B3DD273-9074-4A12-901F-25E040FD28E4}" destId="{E3B8026B-E00D-4394-A99C-F7584CB2A6AB}" srcOrd="0" destOrd="0" presId="urn:microsoft.com/office/officeart/2018/5/layout/IconCircleLabelList"/>
    <dgm:cxn modelId="{274BDB9D-B176-4CA1-866D-BE9F9D007697}" type="presParOf" srcId="{3B3DD273-9074-4A12-901F-25E040FD28E4}" destId="{5F4A8C53-14A7-4DE1-B380-26F610133F55}" srcOrd="1" destOrd="0" presId="urn:microsoft.com/office/officeart/2018/5/layout/IconCircleLabelList"/>
    <dgm:cxn modelId="{094478AB-A971-41A3-960D-105FA1C96F3C}" type="presParOf" srcId="{3B3DD273-9074-4A12-901F-25E040FD28E4}" destId="{0C480311-007A-492B-9A3F-F2FAEF127E99}" srcOrd="2" destOrd="0" presId="urn:microsoft.com/office/officeart/2018/5/layout/IconCircleLabelList"/>
    <dgm:cxn modelId="{D4FDA915-6B0A-46FB-9E2B-8BFABF1B4B48}" type="presParOf" srcId="{3B3DD273-9074-4A12-901F-25E040FD28E4}" destId="{3705AF91-1DAC-4284-BF4C-45861A0C9FCD}" srcOrd="3" destOrd="0" presId="urn:microsoft.com/office/officeart/2018/5/layout/IconCircleLabelList"/>
    <dgm:cxn modelId="{E0D65F2E-8CAA-4C58-A380-809644EF50A9}" type="presParOf" srcId="{D66D74FF-133F-406B-AACF-3ED389D7116A}" destId="{B93731EF-1C1F-4CBC-BBF1-4DA7771E63BF}" srcOrd="1" destOrd="0" presId="urn:microsoft.com/office/officeart/2018/5/layout/IconCircleLabelList"/>
    <dgm:cxn modelId="{5A6B3993-2BFE-448B-911C-EA592C920CEF}" type="presParOf" srcId="{D66D74FF-133F-406B-AACF-3ED389D7116A}" destId="{6C6F3581-DE27-4FEA-A303-7211D0C04E80}" srcOrd="2" destOrd="0" presId="urn:microsoft.com/office/officeart/2018/5/layout/IconCircleLabelList"/>
    <dgm:cxn modelId="{492C52BA-26F7-4272-A7C6-CD39FD1241F5}" type="presParOf" srcId="{6C6F3581-DE27-4FEA-A303-7211D0C04E80}" destId="{EE73D741-B237-4EDE-9CD5-7F76F6E7F2BD}" srcOrd="0" destOrd="0" presId="urn:microsoft.com/office/officeart/2018/5/layout/IconCircleLabelList"/>
    <dgm:cxn modelId="{EFB48830-CC2A-4114-9921-F8101A157169}" type="presParOf" srcId="{6C6F3581-DE27-4FEA-A303-7211D0C04E80}" destId="{3C1BC3C2-402D-454C-A861-26B21E3EBE86}" srcOrd="1" destOrd="0" presId="urn:microsoft.com/office/officeart/2018/5/layout/IconCircleLabelList"/>
    <dgm:cxn modelId="{1402A74B-6558-4806-866D-F8810DCA9E33}" type="presParOf" srcId="{6C6F3581-DE27-4FEA-A303-7211D0C04E80}" destId="{4B1AC437-81B0-4EF6-BF30-93E17EB59B98}" srcOrd="2" destOrd="0" presId="urn:microsoft.com/office/officeart/2018/5/layout/IconCircleLabelList"/>
    <dgm:cxn modelId="{F09E2D5D-663E-4323-9578-D02F8B0428AA}" type="presParOf" srcId="{6C6F3581-DE27-4FEA-A303-7211D0C04E80}" destId="{ADE6287D-A275-4ED3-8B93-547458368D6A}" srcOrd="3" destOrd="0" presId="urn:microsoft.com/office/officeart/2018/5/layout/IconCircleLabelList"/>
    <dgm:cxn modelId="{9ABA0D52-A4BA-4250-8600-2F9CD2007B14}" type="presParOf" srcId="{D66D74FF-133F-406B-AACF-3ED389D7116A}" destId="{038A2738-FB55-45C0-BD1F-DEAC57718944}" srcOrd="3" destOrd="0" presId="urn:microsoft.com/office/officeart/2018/5/layout/IconCircleLabelList"/>
    <dgm:cxn modelId="{1228C846-2B07-470E-A9D3-9FBF3098CC77}" type="presParOf" srcId="{D66D74FF-133F-406B-AACF-3ED389D7116A}" destId="{4EB77A32-F0BC-4465-982E-67CB0A58A66C}" srcOrd="4" destOrd="0" presId="urn:microsoft.com/office/officeart/2018/5/layout/IconCircleLabelList"/>
    <dgm:cxn modelId="{4520E6AE-7DDA-4D33-BCE1-61DE1B98D765}" type="presParOf" srcId="{4EB77A32-F0BC-4465-982E-67CB0A58A66C}" destId="{8AA32517-06E1-4689-87CC-F3D6A84A6CA6}" srcOrd="0" destOrd="0" presId="urn:microsoft.com/office/officeart/2018/5/layout/IconCircleLabelList"/>
    <dgm:cxn modelId="{33865319-30C5-4460-AF58-890C9C29D1A5}" type="presParOf" srcId="{4EB77A32-F0BC-4465-982E-67CB0A58A66C}" destId="{814128D8-835B-4029-9E98-25C1E3585D64}" srcOrd="1" destOrd="0" presId="urn:microsoft.com/office/officeart/2018/5/layout/IconCircleLabelList"/>
    <dgm:cxn modelId="{2655AAB6-5382-40B2-BCE7-26052F25F79C}" type="presParOf" srcId="{4EB77A32-F0BC-4465-982E-67CB0A58A66C}" destId="{4A4D2B7F-CDE3-482A-92D9-FA47F68B1F1D}" srcOrd="2" destOrd="0" presId="urn:microsoft.com/office/officeart/2018/5/layout/IconCircleLabelList"/>
    <dgm:cxn modelId="{5E8BA5A7-544F-4104-9BFD-4076C88F7B6D}" type="presParOf" srcId="{4EB77A32-F0BC-4465-982E-67CB0A58A66C}" destId="{18E1D04A-4306-4EB1-91EC-5E085D24FF62}" srcOrd="3" destOrd="0" presId="urn:microsoft.com/office/officeart/2018/5/layout/IconCircleLabelList"/>
    <dgm:cxn modelId="{6B18CFA2-6055-49EB-AECE-B8EEDAD0B126}" type="presParOf" srcId="{D66D74FF-133F-406B-AACF-3ED389D7116A}" destId="{FB7BD9EF-07B4-4371-A5C4-16F59D2CD0C4}" srcOrd="5" destOrd="0" presId="urn:microsoft.com/office/officeart/2018/5/layout/IconCircleLabelList"/>
    <dgm:cxn modelId="{BC50A49A-486D-4ECE-924D-3DCDFDE9FB51}" type="presParOf" srcId="{D66D74FF-133F-406B-AACF-3ED389D7116A}" destId="{76F13C61-0A67-480B-A8A2-89057042B65A}" srcOrd="6" destOrd="0" presId="urn:microsoft.com/office/officeart/2018/5/layout/IconCircleLabelList"/>
    <dgm:cxn modelId="{3EDC3C1D-ABB4-4D74-ADF6-2025256782A0}" type="presParOf" srcId="{76F13C61-0A67-480B-A8A2-89057042B65A}" destId="{8D8E1CAE-6B5E-4DBB-98D9-6057B1910B7B}" srcOrd="0" destOrd="0" presId="urn:microsoft.com/office/officeart/2018/5/layout/IconCircleLabelList"/>
    <dgm:cxn modelId="{FFD851BF-D99D-4EB9-AA03-834652EB38B1}" type="presParOf" srcId="{76F13C61-0A67-480B-A8A2-89057042B65A}" destId="{A2FD8443-4166-40F2-A41F-DCBF1AA7C9E9}" srcOrd="1" destOrd="0" presId="urn:microsoft.com/office/officeart/2018/5/layout/IconCircleLabelList"/>
    <dgm:cxn modelId="{A2AA4EBA-AC14-43D3-AA87-C2F50C7B6E4F}" type="presParOf" srcId="{76F13C61-0A67-480B-A8A2-89057042B65A}" destId="{8B1E4ED5-DA2E-4FDA-AA59-ABC1B0072230}" srcOrd="2" destOrd="0" presId="urn:microsoft.com/office/officeart/2018/5/layout/IconCircleLabelList"/>
    <dgm:cxn modelId="{4DEEFF74-39C8-487E-8DB7-10C25E413EFA}" type="presParOf" srcId="{76F13C61-0A67-480B-A8A2-89057042B65A}" destId="{53C422AD-242C-4FD9-BBC6-4B56C14BE84A}"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B8026B-E00D-4394-A99C-F7584CB2A6AB}">
      <dsp:nvSpPr>
        <dsp:cNvPr id="0" name=""/>
        <dsp:cNvSpPr/>
      </dsp:nvSpPr>
      <dsp:spPr>
        <a:xfrm>
          <a:off x="1327203" y="1022"/>
          <a:ext cx="924292" cy="924292"/>
        </a:xfrm>
        <a:prstGeom prst="ellipse">
          <a:avLst/>
        </a:prstGeom>
        <a:solidFill>
          <a:srgbClr val="00B0F0"/>
        </a:solidFill>
        <a:ln>
          <a:noFill/>
        </a:ln>
        <a:effectLst/>
      </dsp:spPr>
      <dsp:style>
        <a:lnRef idx="0">
          <a:scrgbClr r="0" g="0" b="0"/>
        </a:lnRef>
        <a:fillRef idx="1">
          <a:scrgbClr r="0" g="0" b="0"/>
        </a:fillRef>
        <a:effectRef idx="0">
          <a:scrgbClr r="0" g="0" b="0"/>
        </a:effectRef>
        <a:fontRef idx="minor"/>
      </dsp:style>
    </dsp:sp>
    <dsp:sp modelId="{5F4A8C53-14A7-4DE1-B380-26F610133F55}">
      <dsp:nvSpPr>
        <dsp:cNvPr id="0" name=""/>
        <dsp:cNvSpPr/>
      </dsp:nvSpPr>
      <dsp:spPr>
        <a:xfrm>
          <a:off x="1524184" y="198003"/>
          <a:ext cx="530332" cy="53033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705AF91-1DAC-4284-BF4C-45861A0C9FCD}">
      <dsp:nvSpPr>
        <dsp:cNvPr id="0" name=""/>
        <dsp:cNvSpPr/>
      </dsp:nvSpPr>
      <dsp:spPr>
        <a:xfrm>
          <a:off x="1031733" y="1213210"/>
          <a:ext cx="1515234" cy="6060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b="1" i="0" kern="1200" baseline="0"/>
            <a:t>Trust </a:t>
          </a:r>
          <a:endParaRPr lang="en-US" sz="1700" kern="1200"/>
        </a:p>
      </dsp:txBody>
      <dsp:txXfrm>
        <a:off x="1031733" y="1213210"/>
        <a:ext cx="1515234" cy="606093"/>
      </dsp:txXfrm>
    </dsp:sp>
    <dsp:sp modelId="{EE73D741-B237-4EDE-9CD5-7F76F6E7F2BD}">
      <dsp:nvSpPr>
        <dsp:cNvPr id="0" name=""/>
        <dsp:cNvSpPr/>
      </dsp:nvSpPr>
      <dsp:spPr>
        <a:xfrm>
          <a:off x="3107604" y="1022"/>
          <a:ext cx="924292" cy="924292"/>
        </a:xfrm>
        <a:prstGeom prst="ellipse">
          <a:avLst/>
        </a:prstGeom>
        <a:solidFill>
          <a:srgbClr val="00B0F0"/>
        </a:solidFill>
        <a:ln>
          <a:noFill/>
        </a:ln>
        <a:effectLst/>
      </dsp:spPr>
      <dsp:style>
        <a:lnRef idx="0">
          <a:scrgbClr r="0" g="0" b="0"/>
        </a:lnRef>
        <a:fillRef idx="1">
          <a:scrgbClr r="0" g="0" b="0"/>
        </a:fillRef>
        <a:effectRef idx="0">
          <a:scrgbClr r="0" g="0" b="0"/>
        </a:effectRef>
        <a:fontRef idx="minor"/>
      </dsp:style>
    </dsp:sp>
    <dsp:sp modelId="{3C1BC3C2-402D-454C-A861-26B21E3EBE86}">
      <dsp:nvSpPr>
        <dsp:cNvPr id="0" name=""/>
        <dsp:cNvSpPr/>
      </dsp:nvSpPr>
      <dsp:spPr>
        <a:xfrm>
          <a:off x="3304584" y="198003"/>
          <a:ext cx="530332" cy="53033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DE6287D-A275-4ED3-8B93-547458368D6A}">
      <dsp:nvSpPr>
        <dsp:cNvPr id="0" name=""/>
        <dsp:cNvSpPr/>
      </dsp:nvSpPr>
      <dsp:spPr>
        <a:xfrm>
          <a:off x="2812133" y="1213210"/>
          <a:ext cx="1515234" cy="6060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b="1" i="0" kern="1200" baseline="0" dirty="0"/>
            <a:t>Compassion </a:t>
          </a:r>
          <a:endParaRPr lang="en-US" sz="1700" kern="1200" dirty="0"/>
        </a:p>
      </dsp:txBody>
      <dsp:txXfrm>
        <a:off x="2812133" y="1213210"/>
        <a:ext cx="1515234" cy="606093"/>
      </dsp:txXfrm>
    </dsp:sp>
    <dsp:sp modelId="{8AA32517-06E1-4689-87CC-F3D6A84A6CA6}">
      <dsp:nvSpPr>
        <dsp:cNvPr id="0" name=""/>
        <dsp:cNvSpPr/>
      </dsp:nvSpPr>
      <dsp:spPr>
        <a:xfrm>
          <a:off x="4888004" y="1022"/>
          <a:ext cx="924292" cy="924292"/>
        </a:xfrm>
        <a:prstGeom prst="ellipse">
          <a:avLst/>
        </a:prstGeom>
        <a:solidFill>
          <a:srgbClr val="00B0F0"/>
        </a:solidFill>
        <a:ln>
          <a:noFill/>
        </a:ln>
        <a:effectLst/>
      </dsp:spPr>
      <dsp:style>
        <a:lnRef idx="0">
          <a:scrgbClr r="0" g="0" b="0"/>
        </a:lnRef>
        <a:fillRef idx="1">
          <a:scrgbClr r="0" g="0" b="0"/>
        </a:fillRef>
        <a:effectRef idx="0">
          <a:scrgbClr r="0" g="0" b="0"/>
        </a:effectRef>
        <a:fontRef idx="minor"/>
      </dsp:style>
    </dsp:sp>
    <dsp:sp modelId="{814128D8-835B-4029-9E98-25C1E3585D64}">
      <dsp:nvSpPr>
        <dsp:cNvPr id="0" name=""/>
        <dsp:cNvSpPr/>
      </dsp:nvSpPr>
      <dsp:spPr>
        <a:xfrm>
          <a:off x="5084985" y="198003"/>
          <a:ext cx="530332" cy="53033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8E1D04A-4306-4EB1-91EC-5E085D24FF62}">
      <dsp:nvSpPr>
        <dsp:cNvPr id="0" name=""/>
        <dsp:cNvSpPr/>
      </dsp:nvSpPr>
      <dsp:spPr>
        <a:xfrm>
          <a:off x="4592534" y="1213210"/>
          <a:ext cx="1515234" cy="6060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b="1" i="0" kern="1200" baseline="0"/>
            <a:t>Stability </a:t>
          </a:r>
          <a:endParaRPr lang="en-US" sz="1700" kern="1200"/>
        </a:p>
      </dsp:txBody>
      <dsp:txXfrm>
        <a:off x="4592534" y="1213210"/>
        <a:ext cx="1515234" cy="606093"/>
      </dsp:txXfrm>
    </dsp:sp>
    <dsp:sp modelId="{8D8E1CAE-6B5E-4DBB-98D9-6057B1910B7B}">
      <dsp:nvSpPr>
        <dsp:cNvPr id="0" name=""/>
        <dsp:cNvSpPr/>
      </dsp:nvSpPr>
      <dsp:spPr>
        <a:xfrm>
          <a:off x="6668405" y="1022"/>
          <a:ext cx="924292" cy="924292"/>
        </a:xfrm>
        <a:prstGeom prst="ellipse">
          <a:avLst/>
        </a:prstGeom>
        <a:solidFill>
          <a:srgbClr val="00B0F0"/>
        </a:solidFill>
        <a:ln>
          <a:noFill/>
        </a:ln>
        <a:effectLst/>
      </dsp:spPr>
      <dsp:style>
        <a:lnRef idx="0">
          <a:scrgbClr r="0" g="0" b="0"/>
        </a:lnRef>
        <a:fillRef idx="1">
          <a:scrgbClr r="0" g="0" b="0"/>
        </a:fillRef>
        <a:effectRef idx="0">
          <a:scrgbClr r="0" g="0" b="0"/>
        </a:effectRef>
        <a:fontRef idx="minor"/>
      </dsp:style>
    </dsp:sp>
    <dsp:sp modelId="{A2FD8443-4166-40F2-A41F-DCBF1AA7C9E9}">
      <dsp:nvSpPr>
        <dsp:cNvPr id="0" name=""/>
        <dsp:cNvSpPr/>
      </dsp:nvSpPr>
      <dsp:spPr>
        <a:xfrm>
          <a:off x="6865385" y="198003"/>
          <a:ext cx="530332" cy="53033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3C422AD-242C-4FD9-BBC6-4B56C14BE84A}">
      <dsp:nvSpPr>
        <dsp:cNvPr id="0" name=""/>
        <dsp:cNvSpPr/>
      </dsp:nvSpPr>
      <dsp:spPr>
        <a:xfrm>
          <a:off x="6372934" y="1213210"/>
          <a:ext cx="1515234" cy="6060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b="1" i="0" kern="1200" baseline="0"/>
            <a:t>Hope </a:t>
          </a:r>
          <a:endParaRPr lang="en-US" sz="1700" kern="1200"/>
        </a:p>
      </dsp:txBody>
      <dsp:txXfrm>
        <a:off x="6372934" y="1213210"/>
        <a:ext cx="1515234" cy="606093"/>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 Subtitle Middle">
    <p:spTree>
      <p:nvGrpSpPr>
        <p:cNvPr id="1" name=""/>
        <p:cNvGrpSpPr/>
        <p:nvPr/>
      </p:nvGrpSpPr>
      <p:grpSpPr>
        <a:xfrm>
          <a:off x="0" y="0"/>
          <a:ext cx="0" cy="0"/>
          <a:chOff x="0" y="0"/>
          <a:chExt cx="0" cy="0"/>
        </a:xfrm>
      </p:grpSpPr>
      <p:cxnSp>
        <p:nvCxnSpPr>
          <p:cNvPr id="8" name="Straight Connector 7"/>
          <p:cNvCxnSpPr/>
          <p:nvPr/>
        </p:nvCxnSpPr>
        <p:spPr>
          <a:xfrm flipV="1">
            <a:off x="342900" y="2895600"/>
            <a:ext cx="11506200" cy="1"/>
          </a:xfrm>
          <a:prstGeom prst="line">
            <a:avLst/>
          </a:prstGeom>
          <a:ln w="12700">
            <a:solidFill>
              <a:srgbClr val="0096D6"/>
            </a:solidFill>
          </a:ln>
        </p:spPr>
        <p:style>
          <a:lnRef idx="1">
            <a:schemeClr val="accent1"/>
          </a:lnRef>
          <a:fillRef idx="0">
            <a:schemeClr val="accent1"/>
          </a:fillRef>
          <a:effectRef idx="0">
            <a:schemeClr val="accent1"/>
          </a:effectRef>
          <a:fontRef idx="minor">
            <a:schemeClr val="tx1"/>
          </a:fontRef>
        </p:style>
      </p:cxnSp>
      <p:sp>
        <p:nvSpPr>
          <p:cNvPr id="16" name="Slide Number Placeholder 6"/>
          <p:cNvSpPr>
            <a:spLocks noGrp="1"/>
          </p:cNvSpPr>
          <p:nvPr>
            <p:ph type="sldNum" sz="quarter" idx="4"/>
          </p:nvPr>
        </p:nvSpPr>
        <p:spPr>
          <a:xfrm>
            <a:off x="11400594" y="6137757"/>
            <a:ext cx="448506" cy="491641"/>
          </a:xfrm>
          <a:prstGeom prst="rect">
            <a:avLst/>
          </a:prstGeom>
        </p:spPr>
        <p:txBody>
          <a:bodyPr lIns="0" tIns="0" rIns="0" bIns="0" anchor="b" anchorCtr="0"/>
          <a:lstStyle>
            <a:lvl1pPr algn="r">
              <a:defRPr sz="1100" b="0" i="0">
                <a:solidFill>
                  <a:schemeClr val="tx1">
                    <a:lumMod val="50000"/>
                    <a:lumOff val="50000"/>
                  </a:schemeClr>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18" name="Date Placeholder 4"/>
          <p:cNvSpPr>
            <a:spLocks noGrp="1"/>
          </p:cNvSpPr>
          <p:nvPr>
            <p:ph type="dt" sz="half" idx="14"/>
          </p:nvPr>
        </p:nvSpPr>
        <p:spPr>
          <a:xfrm>
            <a:off x="342900" y="6135624"/>
            <a:ext cx="11057694" cy="491642"/>
          </a:xfrm>
          <a:prstGeom prst="rect">
            <a:avLst/>
          </a:prstGeom>
          <a:blipFill>
            <a:blip r:embed="rId2"/>
            <a:stretch>
              <a:fillRect/>
            </a:stretch>
          </a:blipFill>
        </p:spPr>
        <p:txBody>
          <a:bodyPr lIns="0" tIns="0" rIns="0" bIns="0" anchor="b" anchorCtr="0"/>
          <a:lstStyle>
            <a:lvl1pPr algn="r">
              <a:defRPr sz="900">
                <a:solidFill>
                  <a:schemeClr val="tx1">
                    <a:lumMod val="50000"/>
                    <a:lumOff val="50000"/>
                  </a:schemeClr>
                </a:solidFill>
              </a:defRPr>
            </a:lvl1pPr>
          </a:lstStyle>
          <a:p>
            <a:fld id="{C8F5E969-A6AC-4AC9-A609-60D82AE6B9AB}" type="datetimeFigureOut">
              <a:rPr lang="en-US" smtClean="0"/>
              <a:t>9/28/2022</a:t>
            </a:fld>
            <a:endParaRPr lang="en-US"/>
          </a:p>
        </p:txBody>
      </p:sp>
      <p:sp>
        <p:nvSpPr>
          <p:cNvPr id="7" name="Title 1"/>
          <p:cNvSpPr>
            <a:spLocks noGrp="1"/>
          </p:cNvSpPr>
          <p:nvPr>
            <p:ph type="title"/>
          </p:nvPr>
        </p:nvSpPr>
        <p:spPr>
          <a:xfrm>
            <a:off x="342900" y="1066800"/>
            <a:ext cx="11506200" cy="1676400"/>
          </a:xfrm>
        </p:spPr>
        <p:txBody>
          <a:bodyPr wrap="square" anchor="b" anchorCtr="0">
            <a:noAutofit/>
          </a:bodyPr>
          <a:lstStyle>
            <a:lvl1pPr>
              <a:defRPr lang="en-US" sz="3200" b="1" kern="1200" spc="-50" baseline="0" dirty="0">
                <a:solidFill>
                  <a:srgbClr val="12497D"/>
                </a:solidFill>
                <a:latin typeface="Arial Black" charset="0"/>
                <a:ea typeface="+mn-ea"/>
                <a:cs typeface="+mn-cs"/>
              </a:defRPr>
            </a:lvl1pPr>
          </a:lstStyle>
          <a:p>
            <a:r>
              <a:rPr lang="en-US"/>
              <a:t>Click to edit Master title style</a:t>
            </a:r>
            <a:endParaRPr lang="en-US" dirty="0"/>
          </a:p>
        </p:txBody>
      </p:sp>
      <p:sp>
        <p:nvSpPr>
          <p:cNvPr id="10" name="Text Placeholder 2"/>
          <p:cNvSpPr>
            <a:spLocks noGrp="1"/>
          </p:cNvSpPr>
          <p:nvPr>
            <p:ph type="body" idx="1"/>
          </p:nvPr>
        </p:nvSpPr>
        <p:spPr>
          <a:xfrm>
            <a:off x="342900" y="3048000"/>
            <a:ext cx="11506199" cy="2971799"/>
          </a:xfrm>
        </p:spPr>
        <p:txBody>
          <a:bodyPr anchor="t" anchorCtr="0">
            <a:normAutofit/>
          </a:bodyPr>
          <a:lstStyle>
            <a:lvl1pPr marL="0" indent="0">
              <a:lnSpc>
                <a:spcPct val="100000"/>
              </a:lnSpc>
              <a:buNone/>
              <a:defRPr sz="3000" b="1" spc="-20" baseline="0">
                <a:solidFill>
                  <a:srgbClr val="0096D6"/>
                </a:solidFill>
                <a:latin typeface="Calibri Bold"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cxnSp>
        <p:nvCxnSpPr>
          <p:cNvPr id="9" name="Straight Connector 8"/>
          <p:cNvCxnSpPr/>
          <p:nvPr/>
        </p:nvCxnSpPr>
        <p:spPr>
          <a:xfrm flipV="1">
            <a:off x="342900" y="2895600"/>
            <a:ext cx="11506200" cy="0"/>
          </a:xfrm>
          <a:prstGeom prst="line">
            <a:avLst/>
          </a:prstGeom>
          <a:ln w="12700">
            <a:solidFill>
              <a:srgbClr val="0096D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7285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6-up Content">
    <p:spTree>
      <p:nvGrpSpPr>
        <p:cNvPr id="1" name=""/>
        <p:cNvGrpSpPr/>
        <p:nvPr/>
      </p:nvGrpSpPr>
      <p:grpSpPr>
        <a:xfrm>
          <a:off x="0" y="0"/>
          <a:ext cx="0" cy="0"/>
          <a:chOff x="0" y="0"/>
          <a:chExt cx="0" cy="0"/>
        </a:xfrm>
      </p:grpSpPr>
      <p:sp>
        <p:nvSpPr>
          <p:cNvPr id="18" name="Slide Number Placeholder 6"/>
          <p:cNvSpPr>
            <a:spLocks noGrp="1"/>
          </p:cNvSpPr>
          <p:nvPr>
            <p:ph type="sldNum" sz="quarter" idx="4"/>
          </p:nvPr>
        </p:nvSpPr>
        <p:spPr>
          <a:xfrm>
            <a:off x="11400594" y="6135624"/>
            <a:ext cx="448506" cy="491641"/>
          </a:xfrm>
          <a:prstGeom prst="rect">
            <a:avLst/>
          </a:prstGeom>
        </p:spPr>
        <p:txBody>
          <a:bodyPr lIns="0" tIns="0" rIns="0" bIns="0" anchor="b" anchorCtr="0"/>
          <a:lstStyle>
            <a:lvl1pPr algn="r">
              <a:defRPr sz="1100" b="0" i="0">
                <a:solidFill>
                  <a:schemeClr val="tx1">
                    <a:lumMod val="50000"/>
                    <a:lumOff val="50000"/>
                  </a:schemeClr>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19" name="Date Placeholder 4"/>
          <p:cNvSpPr>
            <a:spLocks noGrp="1"/>
          </p:cNvSpPr>
          <p:nvPr>
            <p:ph type="dt" sz="half" idx="22"/>
          </p:nvPr>
        </p:nvSpPr>
        <p:spPr>
          <a:xfrm>
            <a:off x="342900" y="6135624"/>
            <a:ext cx="11057694" cy="491642"/>
          </a:xfrm>
          <a:prstGeom prst="rect">
            <a:avLst/>
          </a:prstGeom>
          <a:blipFill>
            <a:blip r:embed="rId2"/>
            <a:stretch>
              <a:fillRect/>
            </a:stretch>
          </a:blipFill>
        </p:spPr>
        <p:txBody>
          <a:bodyPr lIns="0" tIns="0" rIns="0" bIns="0" anchor="b" anchorCtr="0"/>
          <a:lstStyle>
            <a:lvl1pPr algn="r">
              <a:defRPr sz="900">
                <a:solidFill>
                  <a:schemeClr val="tx1">
                    <a:lumMod val="50000"/>
                    <a:lumOff val="50000"/>
                  </a:schemeClr>
                </a:solidFill>
              </a:defRPr>
            </a:lvl1pPr>
          </a:lstStyle>
          <a:p>
            <a:fld id="{C8F5E969-A6AC-4AC9-A609-60D82AE6B9AB}" type="datetimeFigureOut">
              <a:rPr lang="en-US" smtClean="0"/>
              <a:t>9/28/2022</a:t>
            </a:fld>
            <a:endParaRPr lang="en-US"/>
          </a:p>
        </p:txBody>
      </p:sp>
      <p:sp>
        <p:nvSpPr>
          <p:cNvPr id="20" name="Title 1"/>
          <p:cNvSpPr>
            <a:spLocks noGrp="1"/>
          </p:cNvSpPr>
          <p:nvPr>
            <p:ph type="title"/>
          </p:nvPr>
        </p:nvSpPr>
        <p:spPr>
          <a:xfrm>
            <a:off x="342900" y="342900"/>
            <a:ext cx="11506200" cy="457200"/>
          </a:xfrm>
        </p:spPr>
        <p:txBody>
          <a:bodyPr wrap="square" anchor="b" anchorCtr="0">
            <a:noAutofit/>
          </a:bodyPr>
          <a:lstStyle>
            <a:lvl1pPr>
              <a:defRPr lang="en-US" sz="3200" b="1" kern="1200" spc="-50" baseline="0" dirty="0">
                <a:solidFill>
                  <a:srgbClr val="12497D"/>
                </a:solidFill>
                <a:latin typeface="Arial Black" charset="0"/>
                <a:ea typeface="+mn-ea"/>
                <a:cs typeface="+mn-cs"/>
              </a:defRPr>
            </a:lvl1pPr>
          </a:lstStyle>
          <a:p>
            <a:r>
              <a:rPr lang="en-US"/>
              <a:t>Click to edit Master title style</a:t>
            </a:r>
            <a:endParaRPr lang="en-US" dirty="0"/>
          </a:p>
        </p:txBody>
      </p:sp>
      <p:sp>
        <p:nvSpPr>
          <p:cNvPr id="11" name="Text Placeholder 11"/>
          <p:cNvSpPr>
            <a:spLocks noGrp="1"/>
          </p:cNvSpPr>
          <p:nvPr>
            <p:ph type="body" sz="quarter" idx="23"/>
          </p:nvPr>
        </p:nvSpPr>
        <p:spPr>
          <a:xfrm>
            <a:off x="4343400" y="1066800"/>
            <a:ext cx="3505200" cy="490330"/>
          </a:xfrm>
          <a:solidFill>
            <a:srgbClr val="0096D6">
              <a:alpha val="75000"/>
            </a:srgbClr>
          </a:solidFill>
          <a:ln w="12700">
            <a:solidFill>
              <a:srgbClr val="0096D6"/>
            </a:solidFill>
          </a:ln>
        </p:spPr>
        <p:txBody>
          <a:bodyPr lIns="246888" tIns="118872" rIns="246888" bIns="118872" anchor="ctr" anchorCtr="0">
            <a:normAutofit/>
          </a:bodyPr>
          <a:lstStyle>
            <a:lvl1pPr marL="0" indent="0" algn="ctr">
              <a:buFontTx/>
              <a:buNone/>
              <a:defRPr sz="2000" b="1" i="0" spc="-20" baseline="0">
                <a:solidFill>
                  <a:schemeClr val="bg1"/>
                </a:solidFill>
                <a:latin typeface="Calibri" charset="0"/>
                <a:ea typeface="Calibri" charset="0"/>
                <a:cs typeface="Calibri"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sz="quarter" idx="24"/>
          </p:nvPr>
        </p:nvSpPr>
        <p:spPr>
          <a:xfrm>
            <a:off x="4343400" y="1556641"/>
            <a:ext cx="3505200" cy="1842053"/>
          </a:xfrm>
          <a:ln w="12700" cap="rnd">
            <a:solidFill>
              <a:schemeClr val="bg1">
                <a:lumMod val="75000"/>
              </a:schemeClr>
            </a:solidFill>
          </a:ln>
        </p:spPr>
        <p:txBody>
          <a:bodyPr lIns="182880" tIns="182880" rIns="182880" bIns="182880">
            <a:normAutofit/>
          </a:bodyPr>
          <a:lstStyle>
            <a:lvl1pPr marL="182880" indent="-182880" defTabSz="914400" hangingPunct="1">
              <a:spcBef>
                <a:spcPts val="1000"/>
              </a:spcBef>
              <a:buFont typeface="Arial" charset="0"/>
              <a:buChar char="•"/>
              <a:tabLst/>
              <a:defRPr sz="1800"/>
            </a:lvl1pPr>
            <a:lvl2pPr marL="800100" indent="-342900">
              <a:buFont typeface="Arial" charset="0"/>
              <a:buChar char="•"/>
              <a:defRPr/>
            </a:lvl2pPr>
            <a:lvl3pPr marL="1200150" indent="-285750">
              <a:buFont typeface="Arial" charset="0"/>
              <a:buChar char="•"/>
              <a:defRPr/>
            </a:lvl3pPr>
            <a:lvl4pPr marL="1657350" indent="-285750">
              <a:buFont typeface="Arial" charset="0"/>
              <a:buChar char="•"/>
              <a:defRPr/>
            </a:lvl4pPr>
            <a:lvl5pPr marL="2114550" indent="-285750">
              <a:buFont typeface="Arial" charset="0"/>
              <a:buChar char="•"/>
              <a:defRPr/>
            </a:lvl5pPr>
          </a:lstStyle>
          <a:p>
            <a:pPr lvl="0"/>
            <a:r>
              <a:rPr lang="en-US"/>
              <a:t>Click to edit Master text styles</a:t>
            </a:r>
          </a:p>
        </p:txBody>
      </p:sp>
      <p:sp>
        <p:nvSpPr>
          <p:cNvPr id="25" name="Text Placeholder 11"/>
          <p:cNvSpPr>
            <a:spLocks noGrp="1"/>
          </p:cNvSpPr>
          <p:nvPr>
            <p:ph type="body" sz="quarter" idx="25"/>
          </p:nvPr>
        </p:nvSpPr>
        <p:spPr>
          <a:xfrm>
            <a:off x="4343400" y="3692015"/>
            <a:ext cx="3505200" cy="490330"/>
          </a:xfrm>
          <a:solidFill>
            <a:srgbClr val="0096D6">
              <a:alpha val="75000"/>
            </a:srgbClr>
          </a:solidFill>
          <a:ln w="12700">
            <a:solidFill>
              <a:srgbClr val="0096D6"/>
            </a:solidFill>
          </a:ln>
        </p:spPr>
        <p:txBody>
          <a:bodyPr lIns="246888" tIns="118872" rIns="246888" bIns="118872" anchor="ctr" anchorCtr="0">
            <a:normAutofit/>
          </a:bodyPr>
          <a:lstStyle>
            <a:lvl1pPr marL="0" indent="0" algn="ctr">
              <a:buFontTx/>
              <a:buNone/>
              <a:defRPr sz="2000" b="1" i="0" spc="-20" baseline="0">
                <a:solidFill>
                  <a:schemeClr val="bg1"/>
                </a:solidFill>
                <a:latin typeface="Calibri" charset="0"/>
                <a:ea typeface="Calibri" charset="0"/>
                <a:cs typeface="Calibri"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26" name="Text Placeholder 2"/>
          <p:cNvSpPr>
            <a:spLocks noGrp="1"/>
          </p:cNvSpPr>
          <p:nvPr>
            <p:ph type="body" sz="quarter" idx="26"/>
          </p:nvPr>
        </p:nvSpPr>
        <p:spPr>
          <a:xfrm>
            <a:off x="4343400" y="4181857"/>
            <a:ext cx="3502152" cy="1837943"/>
          </a:xfrm>
          <a:ln w="12700" cap="rnd">
            <a:solidFill>
              <a:schemeClr val="bg1">
                <a:lumMod val="75000"/>
              </a:schemeClr>
            </a:solidFill>
          </a:ln>
        </p:spPr>
        <p:txBody>
          <a:bodyPr lIns="182880" tIns="182880" rIns="182880" bIns="182880">
            <a:normAutofit/>
          </a:bodyPr>
          <a:lstStyle>
            <a:lvl1pPr marL="182880" indent="-182880" defTabSz="914400" hangingPunct="1">
              <a:spcBef>
                <a:spcPts val="1000"/>
              </a:spcBef>
              <a:buFont typeface="Arial" charset="0"/>
              <a:buChar char="•"/>
              <a:tabLst/>
              <a:defRPr sz="1800"/>
            </a:lvl1pPr>
            <a:lvl2pPr marL="800100" indent="-342900">
              <a:buFont typeface="Arial" charset="0"/>
              <a:buChar char="•"/>
              <a:defRPr/>
            </a:lvl2pPr>
            <a:lvl3pPr marL="1200150" indent="-285750">
              <a:buFont typeface="Arial" charset="0"/>
              <a:buChar char="•"/>
              <a:defRPr/>
            </a:lvl3pPr>
            <a:lvl4pPr marL="1657350" indent="-285750">
              <a:buFont typeface="Arial" charset="0"/>
              <a:buChar char="•"/>
              <a:defRPr/>
            </a:lvl4pPr>
            <a:lvl5pPr marL="2114550" indent="-285750">
              <a:buFont typeface="Arial" charset="0"/>
              <a:buChar char="•"/>
              <a:defRPr/>
            </a:lvl5pPr>
          </a:lstStyle>
          <a:p>
            <a:pPr lvl="0"/>
            <a:r>
              <a:rPr lang="en-US"/>
              <a:t>Click to edit Master text styles</a:t>
            </a:r>
          </a:p>
        </p:txBody>
      </p:sp>
      <p:sp>
        <p:nvSpPr>
          <p:cNvPr id="27" name="Text Placeholder 11"/>
          <p:cNvSpPr>
            <a:spLocks noGrp="1"/>
          </p:cNvSpPr>
          <p:nvPr>
            <p:ph type="body" sz="quarter" idx="27"/>
          </p:nvPr>
        </p:nvSpPr>
        <p:spPr>
          <a:xfrm>
            <a:off x="533400" y="1066800"/>
            <a:ext cx="3505200" cy="490330"/>
          </a:xfrm>
          <a:solidFill>
            <a:srgbClr val="0096D6">
              <a:alpha val="75000"/>
            </a:srgbClr>
          </a:solidFill>
          <a:ln w="12700">
            <a:solidFill>
              <a:srgbClr val="0096D6"/>
            </a:solidFill>
          </a:ln>
        </p:spPr>
        <p:txBody>
          <a:bodyPr lIns="246888" tIns="118872" rIns="246888" bIns="118872" anchor="ctr" anchorCtr="0">
            <a:normAutofit/>
          </a:bodyPr>
          <a:lstStyle>
            <a:lvl1pPr marL="0" indent="0" algn="ctr">
              <a:buFontTx/>
              <a:buNone/>
              <a:defRPr sz="2000" b="1" i="0" spc="-20" baseline="0">
                <a:solidFill>
                  <a:schemeClr val="bg1"/>
                </a:solidFill>
                <a:latin typeface="Calibri" charset="0"/>
                <a:ea typeface="Calibri" charset="0"/>
                <a:cs typeface="Calibri"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28" name="Text Placeholder 2"/>
          <p:cNvSpPr>
            <a:spLocks noGrp="1"/>
          </p:cNvSpPr>
          <p:nvPr>
            <p:ph type="body" sz="quarter" idx="28"/>
          </p:nvPr>
        </p:nvSpPr>
        <p:spPr>
          <a:xfrm>
            <a:off x="533400" y="1556641"/>
            <a:ext cx="3505200" cy="1837943"/>
          </a:xfrm>
          <a:ln w="12700" cap="rnd">
            <a:solidFill>
              <a:schemeClr val="bg1">
                <a:lumMod val="75000"/>
              </a:schemeClr>
            </a:solidFill>
          </a:ln>
        </p:spPr>
        <p:txBody>
          <a:bodyPr lIns="182880" tIns="182880" rIns="182880" bIns="182880">
            <a:normAutofit/>
          </a:bodyPr>
          <a:lstStyle>
            <a:lvl1pPr marL="182880" indent="-182880" defTabSz="914400" hangingPunct="1">
              <a:spcBef>
                <a:spcPts val="1000"/>
              </a:spcBef>
              <a:buFont typeface="Arial" charset="0"/>
              <a:buChar char="•"/>
              <a:tabLst/>
              <a:defRPr sz="1800"/>
            </a:lvl1pPr>
            <a:lvl2pPr marL="800100" indent="-342900">
              <a:buFont typeface="Arial" charset="0"/>
              <a:buChar char="•"/>
              <a:defRPr/>
            </a:lvl2pPr>
            <a:lvl3pPr marL="1200150" indent="-285750">
              <a:buFont typeface="Arial" charset="0"/>
              <a:buChar char="•"/>
              <a:defRPr/>
            </a:lvl3pPr>
            <a:lvl4pPr marL="1657350" indent="-285750">
              <a:buFont typeface="Arial" charset="0"/>
              <a:buChar char="•"/>
              <a:defRPr/>
            </a:lvl4pPr>
            <a:lvl5pPr marL="2114550" indent="-285750">
              <a:buFont typeface="Arial" charset="0"/>
              <a:buChar char="•"/>
              <a:defRPr/>
            </a:lvl5pPr>
          </a:lstStyle>
          <a:p>
            <a:pPr lvl="0"/>
            <a:r>
              <a:rPr lang="en-US"/>
              <a:t>Click to edit Master text styles</a:t>
            </a:r>
          </a:p>
        </p:txBody>
      </p:sp>
      <p:sp>
        <p:nvSpPr>
          <p:cNvPr id="29" name="Text Placeholder 11"/>
          <p:cNvSpPr>
            <a:spLocks noGrp="1"/>
          </p:cNvSpPr>
          <p:nvPr>
            <p:ph type="body" sz="quarter" idx="29"/>
          </p:nvPr>
        </p:nvSpPr>
        <p:spPr>
          <a:xfrm>
            <a:off x="533400" y="3692015"/>
            <a:ext cx="3505200" cy="490330"/>
          </a:xfrm>
          <a:solidFill>
            <a:srgbClr val="0096D6">
              <a:alpha val="75000"/>
            </a:srgbClr>
          </a:solidFill>
          <a:ln w="12700">
            <a:solidFill>
              <a:srgbClr val="0096D6"/>
            </a:solidFill>
          </a:ln>
        </p:spPr>
        <p:txBody>
          <a:bodyPr lIns="246888" tIns="118872" rIns="246888" bIns="118872" anchor="ctr" anchorCtr="0">
            <a:normAutofit/>
          </a:bodyPr>
          <a:lstStyle>
            <a:lvl1pPr marL="0" indent="0" algn="ctr">
              <a:buFontTx/>
              <a:buNone/>
              <a:defRPr sz="2000" b="1" i="0" spc="-20" baseline="0">
                <a:solidFill>
                  <a:schemeClr val="bg1"/>
                </a:solidFill>
                <a:latin typeface="Calibri" charset="0"/>
                <a:ea typeface="Calibri" charset="0"/>
                <a:cs typeface="Calibri"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1" name="Text Placeholder 2"/>
          <p:cNvSpPr>
            <a:spLocks noGrp="1"/>
          </p:cNvSpPr>
          <p:nvPr>
            <p:ph type="body" sz="quarter" idx="30"/>
          </p:nvPr>
        </p:nvSpPr>
        <p:spPr>
          <a:xfrm>
            <a:off x="533400" y="4181857"/>
            <a:ext cx="3502152" cy="1837943"/>
          </a:xfrm>
          <a:ln w="12700" cap="rnd">
            <a:solidFill>
              <a:schemeClr val="bg1">
                <a:lumMod val="75000"/>
              </a:schemeClr>
            </a:solidFill>
          </a:ln>
        </p:spPr>
        <p:txBody>
          <a:bodyPr lIns="182880" tIns="182880" rIns="182880" bIns="182880">
            <a:normAutofit/>
          </a:bodyPr>
          <a:lstStyle>
            <a:lvl1pPr marL="182880" indent="-182880" defTabSz="914400" hangingPunct="1">
              <a:spcBef>
                <a:spcPts val="1000"/>
              </a:spcBef>
              <a:buFont typeface="Arial" charset="0"/>
              <a:buChar char="•"/>
              <a:tabLst/>
              <a:defRPr sz="1800"/>
            </a:lvl1pPr>
            <a:lvl2pPr marL="800100" indent="-342900">
              <a:buFont typeface="Arial" charset="0"/>
              <a:buChar char="•"/>
              <a:defRPr/>
            </a:lvl2pPr>
            <a:lvl3pPr marL="1200150" indent="-285750">
              <a:buFont typeface="Arial" charset="0"/>
              <a:buChar char="•"/>
              <a:defRPr/>
            </a:lvl3pPr>
            <a:lvl4pPr marL="1657350" indent="-285750">
              <a:buFont typeface="Arial" charset="0"/>
              <a:buChar char="•"/>
              <a:defRPr/>
            </a:lvl4pPr>
            <a:lvl5pPr marL="2114550" indent="-285750">
              <a:buFont typeface="Arial" charset="0"/>
              <a:buChar char="•"/>
              <a:defRPr/>
            </a:lvl5pPr>
          </a:lstStyle>
          <a:p>
            <a:pPr lvl="0"/>
            <a:r>
              <a:rPr lang="en-US"/>
              <a:t>Click to edit Master text styles</a:t>
            </a:r>
          </a:p>
        </p:txBody>
      </p:sp>
      <p:sp>
        <p:nvSpPr>
          <p:cNvPr id="32" name="Text Placeholder 11"/>
          <p:cNvSpPr>
            <a:spLocks noGrp="1"/>
          </p:cNvSpPr>
          <p:nvPr>
            <p:ph type="body" sz="quarter" idx="31"/>
          </p:nvPr>
        </p:nvSpPr>
        <p:spPr>
          <a:xfrm>
            <a:off x="8153400" y="1066800"/>
            <a:ext cx="3505200" cy="490330"/>
          </a:xfrm>
          <a:solidFill>
            <a:srgbClr val="0096D6">
              <a:alpha val="75000"/>
            </a:srgbClr>
          </a:solidFill>
          <a:ln w="12700">
            <a:solidFill>
              <a:srgbClr val="0096D6"/>
            </a:solidFill>
          </a:ln>
        </p:spPr>
        <p:txBody>
          <a:bodyPr lIns="246888" tIns="118872" rIns="246888" bIns="118872" anchor="ctr" anchorCtr="0">
            <a:normAutofit/>
          </a:bodyPr>
          <a:lstStyle>
            <a:lvl1pPr marL="0" indent="0" algn="ctr">
              <a:buFontTx/>
              <a:buNone/>
              <a:defRPr sz="2000" b="1" i="0" spc="-20" baseline="0">
                <a:solidFill>
                  <a:schemeClr val="bg1"/>
                </a:solidFill>
                <a:latin typeface="Calibri" charset="0"/>
                <a:ea typeface="Calibri" charset="0"/>
                <a:cs typeface="Calibri"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3" name="Text Placeholder 2"/>
          <p:cNvSpPr>
            <a:spLocks noGrp="1"/>
          </p:cNvSpPr>
          <p:nvPr>
            <p:ph type="body" sz="quarter" idx="32"/>
          </p:nvPr>
        </p:nvSpPr>
        <p:spPr>
          <a:xfrm>
            <a:off x="8153400" y="1556641"/>
            <a:ext cx="3505200" cy="1842053"/>
          </a:xfrm>
          <a:ln w="12700" cap="rnd">
            <a:solidFill>
              <a:schemeClr val="bg1">
                <a:lumMod val="75000"/>
              </a:schemeClr>
            </a:solidFill>
          </a:ln>
        </p:spPr>
        <p:txBody>
          <a:bodyPr lIns="182880" tIns="182880" rIns="182880" bIns="182880">
            <a:normAutofit/>
          </a:bodyPr>
          <a:lstStyle>
            <a:lvl1pPr marL="182880" indent="-182880" defTabSz="914400" hangingPunct="1">
              <a:spcBef>
                <a:spcPts val="1000"/>
              </a:spcBef>
              <a:buFont typeface="Arial" charset="0"/>
              <a:buChar char="•"/>
              <a:tabLst/>
              <a:defRPr sz="1800"/>
            </a:lvl1pPr>
            <a:lvl2pPr marL="800100" indent="-342900">
              <a:buFont typeface="Arial" charset="0"/>
              <a:buChar char="•"/>
              <a:defRPr/>
            </a:lvl2pPr>
            <a:lvl3pPr marL="1200150" indent="-285750">
              <a:buFont typeface="Arial" charset="0"/>
              <a:buChar char="•"/>
              <a:defRPr/>
            </a:lvl3pPr>
            <a:lvl4pPr marL="1657350" indent="-285750">
              <a:buFont typeface="Arial" charset="0"/>
              <a:buChar char="•"/>
              <a:defRPr/>
            </a:lvl4pPr>
            <a:lvl5pPr marL="2114550" indent="-285750">
              <a:buFont typeface="Arial" charset="0"/>
              <a:buChar char="•"/>
              <a:defRPr/>
            </a:lvl5pPr>
          </a:lstStyle>
          <a:p>
            <a:pPr lvl="0"/>
            <a:r>
              <a:rPr lang="en-US"/>
              <a:t>Click to edit Master text styles</a:t>
            </a:r>
          </a:p>
        </p:txBody>
      </p:sp>
      <p:sp>
        <p:nvSpPr>
          <p:cNvPr id="34" name="Text Placeholder 11"/>
          <p:cNvSpPr>
            <a:spLocks noGrp="1"/>
          </p:cNvSpPr>
          <p:nvPr>
            <p:ph type="body" sz="quarter" idx="33"/>
          </p:nvPr>
        </p:nvSpPr>
        <p:spPr>
          <a:xfrm>
            <a:off x="8153400" y="3692015"/>
            <a:ext cx="3505200" cy="490330"/>
          </a:xfrm>
          <a:solidFill>
            <a:srgbClr val="0096D6">
              <a:alpha val="75000"/>
            </a:srgbClr>
          </a:solidFill>
          <a:ln w="12700">
            <a:solidFill>
              <a:srgbClr val="0096D6"/>
            </a:solidFill>
          </a:ln>
        </p:spPr>
        <p:txBody>
          <a:bodyPr lIns="246888" tIns="118872" rIns="246888" bIns="118872" anchor="ctr" anchorCtr="0">
            <a:normAutofit/>
          </a:bodyPr>
          <a:lstStyle>
            <a:lvl1pPr marL="0" indent="0" algn="ctr">
              <a:buFontTx/>
              <a:buNone/>
              <a:defRPr sz="2000" b="1" i="0" spc="-20" baseline="0">
                <a:solidFill>
                  <a:schemeClr val="bg1"/>
                </a:solidFill>
                <a:latin typeface="Calibri" charset="0"/>
                <a:ea typeface="Calibri" charset="0"/>
                <a:cs typeface="Calibri"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5" name="Text Placeholder 2"/>
          <p:cNvSpPr>
            <a:spLocks noGrp="1"/>
          </p:cNvSpPr>
          <p:nvPr>
            <p:ph type="body" sz="quarter" idx="34"/>
          </p:nvPr>
        </p:nvSpPr>
        <p:spPr>
          <a:xfrm>
            <a:off x="8153400" y="4181857"/>
            <a:ext cx="3502152" cy="1837943"/>
          </a:xfrm>
          <a:ln w="12700" cap="rnd">
            <a:solidFill>
              <a:schemeClr val="bg1">
                <a:lumMod val="75000"/>
              </a:schemeClr>
            </a:solidFill>
          </a:ln>
        </p:spPr>
        <p:txBody>
          <a:bodyPr lIns="182880" tIns="182880" rIns="182880" bIns="182880">
            <a:normAutofit/>
          </a:bodyPr>
          <a:lstStyle>
            <a:lvl1pPr marL="182880" indent="-182880" defTabSz="914400" hangingPunct="1">
              <a:spcBef>
                <a:spcPts val="1000"/>
              </a:spcBef>
              <a:buFont typeface="Arial" charset="0"/>
              <a:buChar char="•"/>
              <a:tabLst/>
              <a:defRPr sz="1800"/>
            </a:lvl1pPr>
            <a:lvl2pPr marL="800100" indent="-342900">
              <a:buFont typeface="Arial" charset="0"/>
              <a:buChar char="•"/>
              <a:defRPr/>
            </a:lvl2pPr>
            <a:lvl3pPr marL="1200150" indent="-285750">
              <a:buFont typeface="Arial" charset="0"/>
              <a:buChar char="•"/>
              <a:defRPr/>
            </a:lvl3pPr>
            <a:lvl4pPr marL="1657350" indent="-285750">
              <a:buFont typeface="Arial" charset="0"/>
              <a:buChar char="•"/>
              <a:defRPr/>
            </a:lvl4pPr>
            <a:lvl5pPr marL="2114550" indent="-285750">
              <a:buFont typeface="Arial" charset="0"/>
              <a:buChar char="•"/>
              <a:defRPr/>
            </a:lvl5pPr>
          </a:lstStyle>
          <a:p>
            <a:pPr lvl="0"/>
            <a:r>
              <a:rPr lang="en-US"/>
              <a:t>Click to edit Master text styles</a:t>
            </a:r>
          </a:p>
        </p:txBody>
      </p:sp>
    </p:spTree>
    <p:extLst>
      <p:ext uri="{BB962C8B-B14F-4D97-AF65-F5344CB8AC3E}">
        <p14:creationId xmlns:p14="http://schemas.microsoft.com/office/powerpoint/2010/main" val="4230180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6-up Img | Content Middle">
    <p:spTree>
      <p:nvGrpSpPr>
        <p:cNvPr id="1" name=""/>
        <p:cNvGrpSpPr/>
        <p:nvPr/>
      </p:nvGrpSpPr>
      <p:grpSpPr>
        <a:xfrm>
          <a:off x="0" y="0"/>
          <a:ext cx="0" cy="0"/>
          <a:chOff x="0" y="0"/>
          <a:chExt cx="0" cy="0"/>
        </a:xfrm>
      </p:grpSpPr>
      <p:sp>
        <p:nvSpPr>
          <p:cNvPr id="30" name="Picture Placeholder 29"/>
          <p:cNvSpPr>
            <a:spLocks noGrp="1"/>
          </p:cNvSpPr>
          <p:nvPr>
            <p:ph type="pic" sz="quarter" idx="15" hasCustomPrompt="1"/>
          </p:nvPr>
        </p:nvSpPr>
        <p:spPr>
          <a:xfrm>
            <a:off x="0" y="0"/>
            <a:ext cx="4038600" cy="3432132"/>
          </a:xfrm>
        </p:spPr>
        <p:txBody>
          <a:bodyPr/>
          <a:lstStyle>
            <a:lvl1pPr marL="0" indent="0" algn="ctr">
              <a:buFontTx/>
              <a:buNone/>
              <a:defRPr baseline="0"/>
            </a:lvl1pPr>
          </a:lstStyle>
          <a:p>
            <a:r>
              <a:rPr lang="en-US" dirty="0"/>
              <a:t>INSERT FULL BACKGROUND IMAGE</a:t>
            </a:r>
          </a:p>
        </p:txBody>
      </p:sp>
      <p:sp>
        <p:nvSpPr>
          <p:cNvPr id="6" name="Picture Placeholder 29"/>
          <p:cNvSpPr>
            <a:spLocks noGrp="1"/>
          </p:cNvSpPr>
          <p:nvPr>
            <p:ph type="pic" sz="quarter" idx="16" hasCustomPrompt="1"/>
          </p:nvPr>
        </p:nvSpPr>
        <p:spPr>
          <a:xfrm>
            <a:off x="0" y="3432132"/>
            <a:ext cx="4038600" cy="3425867"/>
          </a:xfrm>
        </p:spPr>
        <p:txBody>
          <a:bodyPr/>
          <a:lstStyle>
            <a:lvl1pPr marL="0" indent="0" algn="ctr">
              <a:buFontTx/>
              <a:buNone/>
              <a:defRPr baseline="0"/>
            </a:lvl1pPr>
          </a:lstStyle>
          <a:p>
            <a:r>
              <a:rPr lang="en-US" dirty="0"/>
              <a:t>INSERT FULL BACKGROUND IMAGE</a:t>
            </a:r>
          </a:p>
        </p:txBody>
      </p:sp>
      <p:sp>
        <p:nvSpPr>
          <p:cNvPr id="9" name="Picture Placeholder 29"/>
          <p:cNvSpPr>
            <a:spLocks noGrp="1"/>
          </p:cNvSpPr>
          <p:nvPr>
            <p:ph type="pic" sz="quarter" idx="17" hasCustomPrompt="1"/>
          </p:nvPr>
        </p:nvSpPr>
        <p:spPr>
          <a:xfrm>
            <a:off x="4038600" y="1"/>
            <a:ext cx="4114800" cy="3432132"/>
          </a:xfrm>
        </p:spPr>
        <p:txBody>
          <a:bodyPr/>
          <a:lstStyle>
            <a:lvl1pPr marL="0" indent="0" algn="ctr">
              <a:buFontTx/>
              <a:buNone/>
              <a:defRPr baseline="0"/>
            </a:lvl1pPr>
          </a:lstStyle>
          <a:p>
            <a:r>
              <a:rPr lang="en-US" dirty="0"/>
              <a:t>INSERT FULL BACKGROUND IMAGE</a:t>
            </a:r>
          </a:p>
        </p:txBody>
      </p:sp>
      <p:sp>
        <p:nvSpPr>
          <p:cNvPr id="10" name="Picture Placeholder 29"/>
          <p:cNvSpPr>
            <a:spLocks noGrp="1"/>
          </p:cNvSpPr>
          <p:nvPr>
            <p:ph type="pic" sz="quarter" idx="18" hasCustomPrompt="1"/>
          </p:nvPr>
        </p:nvSpPr>
        <p:spPr>
          <a:xfrm>
            <a:off x="4038600" y="3432133"/>
            <a:ext cx="4114800" cy="3425867"/>
          </a:xfrm>
        </p:spPr>
        <p:txBody>
          <a:bodyPr/>
          <a:lstStyle>
            <a:lvl1pPr marL="0" indent="0" algn="ctr">
              <a:buFontTx/>
              <a:buNone/>
              <a:defRPr baseline="0"/>
            </a:lvl1pPr>
          </a:lstStyle>
          <a:p>
            <a:r>
              <a:rPr lang="en-US" dirty="0"/>
              <a:t>INSERT FULL BACKGROUND IMAGE</a:t>
            </a:r>
          </a:p>
        </p:txBody>
      </p:sp>
      <p:sp>
        <p:nvSpPr>
          <p:cNvPr id="13" name="Picture Placeholder 29"/>
          <p:cNvSpPr>
            <a:spLocks noGrp="1"/>
          </p:cNvSpPr>
          <p:nvPr>
            <p:ph type="pic" sz="quarter" idx="19" hasCustomPrompt="1"/>
          </p:nvPr>
        </p:nvSpPr>
        <p:spPr>
          <a:xfrm>
            <a:off x="8153400" y="1"/>
            <a:ext cx="4038600" cy="3432132"/>
          </a:xfrm>
        </p:spPr>
        <p:txBody>
          <a:bodyPr/>
          <a:lstStyle>
            <a:lvl1pPr marL="0" indent="0" algn="ctr">
              <a:buFontTx/>
              <a:buNone/>
              <a:defRPr baseline="0"/>
            </a:lvl1pPr>
          </a:lstStyle>
          <a:p>
            <a:r>
              <a:rPr lang="en-US" dirty="0"/>
              <a:t>INSERT FULL BACKGROUND IMAGE</a:t>
            </a:r>
          </a:p>
        </p:txBody>
      </p:sp>
      <p:sp>
        <p:nvSpPr>
          <p:cNvPr id="14" name="Picture Placeholder 29"/>
          <p:cNvSpPr>
            <a:spLocks noGrp="1"/>
          </p:cNvSpPr>
          <p:nvPr>
            <p:ph type="pic" sz="quarter" idx="20" hasCustomPrompt="1"/>
          </p:nvPr>
        </p:nvSpPr>
        <p:spPr>
          <a:xfrm>
            <a:off x="8153400" y="3432133"/>
            <a:ext cx="4038600" cy="3425867"/>
          </a:xfrm>
        </p:spPr>
        <p:txBody>
          <a:bodyPr/>
          <a:lstStyle>
            <a:lvl1pPr marL="0" indent="0" algn="ctr">
              <a:buFontTx/>
              <a:buNone/>
              <a:defRPr baseline="0"/>
            </a:lvl1pPr>
          </a:lstStyle>
          <a:p>
            <a:r>
              <a:rPr lang="en-US" dirty="0"/>
              <a:t>INSERT FULL BACKGROUND IMAGE</a:t>
            </a:r>
          </a:p>
        </p:txBody>
      </p:sp>
      <p:sp>
        <p:nvSpPr>
          <p:cNvPr id="11" name="Slide Number Placeholder 6"/>
          <p:cNvSpPr>
            <a:spLocks noGrp="1"/>
          </p:cNvSpPr>
          <p:nvPr>
            <p:ph type="sldNum" sz="quarter" idx="4"/>
          </p:nvPr>
        </p:nvSpPr>
        <p:spPr>
          <a:xfrm>
            <a:off x="11400594" y="6135624"/>
            <a:ext cx="448506" cy="491641"/>
          </a:xfrm>
          <a:prstGeom prst="rect">
            <a:avLst/>
          </a:prstGeom>
        </p:spPr>
        <p:txBody>
          <a:bodyPr lIns="0" tIns="0" rIns="0" bIns="0" anchor="b" anchorCtr="0"/>
          <a:lstStyle>
            <a:lvl1pPr algn="r">
              <a:defRPr sz="1100" b="0" i="0">
                <a:solidFill>
                  <a:schemeClr val="bg1"/>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17" name="Date Placeholder 4"/>
          <p:cNvSpPr>
            <a:spLocks noGrp="1"/>
          </p:cNvSpPr>
          <p:nvPr>
            <p:ph type="dt" sz="half" idx="14"/>
          </p:nvPr>
        </p:nvSpPr>
        <p:spPr>
          <a:xfrm>
            <a:off x="342900" y="6135624"/>
            <a:ext cx="11057694" cy="491642"/>
          </a:xfrm>
          <a:prstGeom prst="rect">
            <a:avLst/>
          </a:prstGeom>
          <a:blipFill>
            <a:blip r:embed="rId2"/>
            <a:stretch>
              <a:fillRect/>
            </a:stretch>
          </a:blipFill>
        </p:spPr>
        <p:txBody>
          <a:bodyPr lIns="0" tIns="0" rIns="0" bIns="0" anchor="b" anchorCtr="0"/>
          <a:lstStyle>
            <a:lvl1pPr algn="r">
              <a:defRPr sz="900">
                <a:solidFill>
                  <a:schemeClr val="bg1"/>
                </a:solidFill>
              </a:defRPr>
            </a:lvl1pPr>
          </a:lstStyle>
          <a:p>
            <a:fld id="{C8F5E969-A6AC-4AC9-A609-60D82AE6B9AB}" type="datetimeFigureOut">
              <a:rPr lang="en-US" smtClean="0"/>
              <a:t>9/28/2022</a:t>
            </a:fld>
            <a:endParaRPr lang="en-US"/>
          </a:p>
        </p:txBody>
      </p:sp>
      <p:sp>
        <p:nvSpPr>
          <p:cNvPr id="12" name="Text Placeholder 11"/>
          <p:cNvSpPr>
            <a:spLocks noGrp="1"/>
          </p:cNvSpPr>
          <p:nvPr>
            <p:ph type="body" sz="quarter" idx="11"/>
          </p:nvPr>
        </p:nvSpPr>
        <p:spPr>
          <a:xfrm>
            <a:off x="0" y="2991590"/>
            <a:ext cx="12192000" cy="951979"/>
          </a:xfrm>
          <a:solidFill>
            <a:srgbClr val="0096D6">
              <a:alpha val="75000"/>
            </a:srgbClr>
          </a:solidFill>
        </p:spPr>
        <p:txBody>
          <a:bodyPr lIns="246888" tIns="118872" rIns="246888" bIns="118872" anchor="ctr" anchorCtr="0">
            <a:normAutofit/>
          </a:bodyPr>
          <a:lstStyle>
            <a:lvl1pPr marL="0" indent="0" algn="ctr">
              <a:buFontTx/>
              <a:buNone/>
              <a:defRPr sz="3600" b="1" spc="-20" baseline="0">
                <a:solidFill>
                  <a:schemeClr val="bg1"/>
                </a:solidFill>
                <a:latin typeface="Arial Black"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4000843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899" y="1066801"/>
            <a:ext cx="11506201" cy="5105400"/>
          </a:xfrm>
        </p:spPr>
        <p:txBody>
          <a:bodyPr lIns="0" tIns="0" rIns="0" bIns="0"/>
          <a:lstStyle>
            <a:lvl1pPr>
              <a:defRPr baseline="0">
                <a:solidFill>
                  <a:schemeClr val="tx1">
                    <a:lumMod val="65000"/>
                    <a:lumOff val="35000"/>
                  </a:schemeClr>
                </a:solidFill>
                <a:latin typeface="Calibri Light" charset="0"/>
              </a:defRPr>
            </a:lvl1pPr>
            <a:lvl2pPr>
              <a:defRPr baseline="0">
                <a:solidFill>
                  <a:schemeClr val="tx1">
                    <a:lumMod val="65000"/>
                    <a:lumOff val="35000"/>
                  </a:schemeClr>
                </a:solidFill>
                <a:latin typeface="Calibri Light" charset="0"/>
              </a:defRPr>
            </a:lvl2pPr>
            <a:lvl3pPr>
              <a:defRPr baseline="0">
                <a:solidFill>
                  <a:schemeClr val="tx1">
                    <a:lumMod val="65000"/>
                    <a:lumOff val="35000"/>
                  </a:schemeClr>
                </a:solidFill>
                <a:latin typeface="Calibri Light" charset="0"/>
              </a:defRPr>
            </a:lvl3pPr>
            <a:lvl4pPr>
              <a:defRPr baseline="0">
                <a:solidFill>
                  <a:schemeClr val="tx1">
                    <a:lumMod val="65000"/>
                    <a:lumOff val="35000"/>
                  </a:schemeClr>
                </a:solidFill>
                <a:latin typeface="Calibri Light" charset="0"/>
              </a:defRPr>
            </a:lvl4pPr>
            <a:lvl5pPr>
              <a:defRPr baseline="0">
                <a:solidFill>
                  <a:schemeClr val="tx1">
                    <a:lumMod val="65000"/>
                    <a:lumOff val="35000"/>
                  </a:schemeClr>
                </a:solidFill>
                <a:latin typeface="Calibri Ligh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6"/>
          <p:cNvSpPr>
            <a:spLocks noGrp="1"/>
          </p:cNvSpPr>
          <p:nvPr>
            <p:ph type="sldNum" sz="quarter" idx="4"/>
          </p:nvPr>
        </p:nvSpPr>
        <p:spPr>
          <a:xfrm>
            <a:off x="11400594" y="6135624"/>
            <a:ext cx="448506" cy="491641"/>
          </a:xfrm>
          <a:prstGeom prst="rect">
            <a:avLst/>
          </a:prstGeom>
        </p:spPr>
        <p:txBody>
          <a:bodyPr lIns="0" tIns="0" rIns="0" bIns="0" anchor="b" anchorCtr="0"/>
          <a:lstStyle>
            <a:lvl1pPr algn="r">
              <a:defRPr sz="1100" b="0" i="0">
                <a:solidFill>
                  <a:schemeClr val="tx1">
                    <a:lumMod val="50000"/>
                    <a:lumOff val="50000"/>
                  </a:schemeClr>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15" name="Date Placeholder 4"/>
          <p:cNvSpPr>
            <a:spLocks noGrp="1"/>
          </p:cNvSpPr>
          <p:nvPr>
            <p:ph type="dt" sz="half" idx="14"/>
          </p:nvPr>
        </p:nvSpPr>
        <p:spPr>
          <a:xfrm>
            <a:off x="342900" y="6135624"/>
            <a:ext cx="11057694" cy="491642"/>
          </a:xfrm>
          <a:prstGeom prst="rect">
            <a:avLst/>
          </a:prstGeom>
          <a:blipFill>
            <a:blip r:embed="rId2"/>
            <a:stretch>
              <a:fillRect/>
            </a:stretch>
          </a:blipFill>
        </p:spPr>
        <p:txBody>
          <a:bodyPr lIns="0" tIns="0" rIns="0" bIns="0" anchor="b" anchorCtr="0"/>
          <a:lstStyle>
            <a:lvl1pPr algn="r">
              <a:defRPr sz="900">
                <a:solidFill>
                  <a:schemeClr val="tx1">
                    <a:lumMod val="50000"/>
                    <a:lumOff val="50000"/>
                  </a:schemeClr>
                </a:solidFill>
              </a:defRPr>
            </a:lvl1pPr>
          </a:lstStyle>
          <a:p>
            <a:fld id="{C8F5E969-A6AC-4AC9-A609-60D82AE6B9AB}" type="datetimeFigureOut">
              <a:rPr lang="en-US" smtClean="0"/>
              <a:t>9/28/2022</a:t>
            </a:fld>
            <a:endParaRPr lang="en-US"/>
          </a:p>
        </p:txBody>
      </p:sp>
      <p:sp>
        <p:nvSpPr>
          <p:cNvPr id="6" name="Title 1"/>
          <p:cNvSpPr>
            <a:spLocks noGrp="1"/>
          </p:cNvSpPr>
          <p:nvPr>
            <p:ph type="title"/>
          </p:nvPr>
        </p:nvSpPr>
        <p:spPr>
          <a:xfrm>
            <a:off x="342900" y="342900"/>
            <a:ext cx="11506200" cy="457200"/>
          </a:xfrm>
        </p:spPr>
        <p:txBody>
          <a:bodyPr wrap="square" anchor="b" anchorCtr="0">
            <a:noAutofit/>
          </a:bodyPr>
          <a:lstStyle>
            <a:lvl1pPr>
              <a:defRPr lang="en-US" sz="3200" b="1" kern="1200" spc="-50" baseline="0" dirty="0">
                <a:solidFill>
                  <a:srgbClr val="12497D"/>
                </a:solidFill>
                <a:latin typeface="Arial Black" charset="0"/>
                <a:ea typeface="+mn-ea"/>
                <a:cs typeface="+mn-cs"/>
              </a:defRPr>
            </a:lvl1pPr>
          </a:lstStyle>
          <a:p>
            <a:r>
              <a:rPr lang="en-US"/>
              <a:t>Click to edit Master title style</a:t>
            </a:r>
            <a:endParaRPr lang="en-US" dirty="0"/>
          </a:p>
        </p:txBody>
      </p:sp>
    </p:spTree>
    <p:extLst>
      <p:ext uri="{BB962C8B-B14F-4D97-AF65-F5344CB8AC3E}">
        <p14:creationId xmlns:p14="http://schemas.microsoft.com/office/powerpoint/2010/main" val="37329652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 Content - No bullets | Im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899" y="1066801"/>
            <a:ext cx="7505701" cy="5105400"/>
          </a:xfrm>
        </p:spPr>
        <p:txBody>
          <a:bodyPr lIns="0" tIns="0" rIns="0" bIns="0">
            <a:normAutofit/>
          </a:bodyPr>
          <a:lstStyle>
            <a:lvl1pPr marL="0" indent="0">
              <a:spcBef>
                <a:spcPts val="1800"/>
              </a:spcBef>
              <a:buFontTx/>
              <a:buNone/>
              <a:defRPr sz="2800" baseline="0">
                <a:solidFill>
                  <a:schemeClr val="tx1">
                    <a:lumMod val="65000"/>
                    <a:lumOff val="35000"/>
                  </a:schemeClr>
                </a:solidFill>
                <a:latin typeface="Calibri Light" charset="0"/>
              </a:defRPr>
            </a:lvl1pPr>
            <a:lvl2pPr>
              <a:defRPr baseline="0">
                <a:solidFill>
                  <a:schemeClr val="tx1">
                    <a:lumMod val="65000"/>
                    <a:lumOff val="35000"/>
                  </a:schemeClr>
                </a:solidFill>
                <a:latin typeface="Calibri Light" charset="0"/>
              </a:defRPr>
            </a:lvl2pPr>
            <a:lvl3pPr>
              <a:defRPr baseline="0">
                <a:solidFill>
                  <a:schemeClr val="tx1">
                    <a:lumMod val="65000"/>
                    <a:lumOff val="35000"/>
                  </a:schemeClr>
                </a:solidFill>
                <a:latin typeface="Calibri Light" charset="0"/>
              </a:defRPr>
            </a:lvl3pPr>
            <a:lvl4pPr>
              <a:defRPr baseline="0">
                <a:solidFill>
                  <a:schemeClr val="tx1">
                    <a:lumMod val="65000"/>
                    <a:lumOff val="35000"/>
                  </a:schemeClr>
                </a:solidFill>
                <a:latin typeface="Calibri Light" charset="0"/>
              </a:defRPr>
            </a:lvl4pPr>
            <a:lvl5pPr>
              <a:defRPr baseline="0">
                <a:solidFill>
                  <a:schemeClr val="tx1">
                    <a:lumMod val="65000"/>
                    <a:lumOff val="35000"/>
                  </a:schemeClr>
                </a:solidFill>
                <a:latin typeface="Calibri Light" charset="0"/>
              </a:defRPr>
            </a:lvl5pPr>
          </a:lstStyle>
          <a:p>
            <a:pPr lvl="0"/>
            <a:r>
              <a:rPr lang="en-US"/>
              <a:t>Click to edit Master text styles</a:t>
            </a:r>
          </a:p>
        </p:txBody>
      </p:sp>
      <p:sp>
        <p:nvSpPr>
          <p:cNvPr id="10" name="Slide Number Placeholder 6"/>
          <p:cNvSpPr>
            <a:spLocks noGrp="1"/>
          </p:cNvSpPr>
          <p:nvPr>
            <p:ph type="sldNum" sz="quarter" idx="4"/>
          </p:nvPr>
        </p:nvSpPr>
        <p:spPr>
          <a:xfrm>
            <a:off x="11400594" y="6135624"/>
            <a:ext cx="448506" cy="491641"/>
          </a:xfrm>
          <a:prstGeom prst="rect">
            <a:avLst/>
          </a:prstGeom>
        </p:spPr>
        <p:txBody>
          <a:bodyPr lIns="0" tIns="0" rIns="0" bIns="0" anchor="b" anchorCtr="0"/>
          <a:lstStyle>
            <a:lvl1pPr algn="r">
              <a:defRPr sz="1100" b="0" i="0">
                <a:solidFill>
                  <a:schemeClr val="tx1">
                    <a:lumMod val="50000"/>
                    <a:lumOff val="50000"/>
                  </a:schemeClr>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15" name="Date Placeholder 4"/>
          <p:cNvSpPr>
            <a:spLocks noGrp="1"/>
          </p:cNvSpPr>
          <p:nvPr>
            <p:ph type="dt" sz="half" idx="14"/>
          </p:nvPr>
        </p:nvSpPr>
        <p:spPr>
          <a:xfrm>
            <a:off x="342900" y="6135624"/>
            <a:ext cx="11057694" cy="491642"/>
          </a:xfrm>
          <a:prstGeom prst="rect">
            <a:avLst/>
          </a:prstGeom>
          <a:blipFill>
            <a:blip r:embed="rId2"/>
            <a:stretch>
              <a:fillRect/>
            </a:stretch>
          </a:blipFill>
        </p:spPr>
        <p:txBody>
          <a:bodyPr lIns="0" tIns="0" rIns="0" bIns="0" anchor="b" anchorCtr="0"/>
          <a:lstStyle>
            <a:lvl1pPr algn="r">
              <a:defRPr sz="900">
                <a:solidFill>
                  <a:schemeClr val="tx1">
                    <a:lumMod val="50000"/>
                    <a:lumOff val="50000"/>
                  </a:schemeClr>
                </a:solidFill>
              </a:defRPr>
            </a:lvl1pPr>
          </a:lstStyle>
          <a:p>
            <a:fld id="{C8F5E969-A6AC-4AC9-A609-60D82AE6B9AB}" type="datetimeFigureOut">
              <a:rPr lang="en-US" smtClean="0"/>
              <a:t>9/28/2022</a:t>
            </a:fld>
            <a:endParaRPr lang="en-US"/>
          </a:p>
        </p:txBody>
      </p:sp>
      <p:sp>
        <p:nvSpPr>
          <p:cNvPr id="6" name="Title 1"/>
          <p:cNvSpPr>
            <a:spLocks noGrp="1"/>
          </p:cNvSpPr>
          <p:nvPr>
            <p:ph type="title"/>
          </p:nvPr>
        </p:nvSpPr>
        <p:spPr>
          <a:xfrm>
            <a:off x="342900" y="342900"/>
            <a:ext cx="11506200" cy="457200"/>
          </a:xfrm>
        </p:spPr>
        <p:txBody>
          <a:bodyPr wrap="square" anchor="b" anchorCtr="0">
            <a:noAutofit/>
          </a:bodyPr>
          <a:lstStyle>
            <a:lvl1pPr>
              <a:defRPr lang="en-US" sz="3200" b="1" kern="1200" spc="-50" baseline="0" dirty="0">
                <a:solidFill>
                  <a:srgbClr val="12497D"/>
                </a:solidFill>
                <a:latin typeface="Arial Black" charset="0"/>
                <a:ea typeface="+mn-ea"/>
                <a:cs typeface="+mn-cs"/>
              </a:defRPr>
            </a:lvl1pPr>
          </a:lstStyle>
          <a:p>
            <a:r>
              <a:rPr lang="en-US"/>
              <a:t>Click to edit Master title style</a:t>
            </a:r>
            <a:endParaRPr lang="en-US" dirty="0"/>
          </a:p>
        </p:txBody>
      </p:sp>
      <p:sp>
        <p:nvSpPr>
          <p:cNvPr id="4" name="Picture Placeholder 3"/>
          <p:cNvSpPr>
            <a:spLocks noGrp="1"/>
          </p:cNvSpPr>
          <p:nvPr>
            <p:ph type="pic" sz="quarter" idx="15"/>
          </p:nvPr>
        </p:nvSpPr>
        <p:spPr>
          <a:xfrm>
            <a:off x="8153400" y="1066800"/>
            <a:ext cx="3695700" cy="4953000"/>
          </a:xfrm>
        </p:spPr>
        <p:txBody>
          <a:bodyPr/>
          <a:lstStyle/>
          <a:p>
            <a:r>
              <a:rPr lang="en-US"/>
              <a:t>Click icon to add picture</a:t>
            </a:r>
          </a:p>
        </p:txBody>
      </p:sp>
    </p:spTree>
    <p:extLst>
      <p:ext uri="{BB962C8B-B14F-4D97-AF65-F5344CB8AC3E}">
        <p14:creationId xmlns:p14="http://schemas.microsoft.com/office/powerpoint/2010/main" val="33593725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13" name="Slide Number Placeholder 6"/>
          <p:cNvSpPr>
            <a:spLocks noGrp="1"/>
          </p:cNvSpPr>
          <p:nvPr>
            <p:ph type="sldNum" sz="quarter" idx="4"/>
          </p:nvPr>
        </p:nvSpPr>
        <p:spPr>
          <a:xfrm>
            <a:off x="11400594" y="6135624"/>
            <a:ext cx="448506" cy="491641"/>
          </a:xfrm>
          <a:prstGeom prst="rect">
            <a:avLst/>
          </a:prstGeom>
        </p:spPr>
        <p:txBody>
          <a:bodyPr lIns="0" tIns="0" rIns="0" bIns="0" anchor="b" anchorCtr="0"/>
          <a:lstStyle>
            <a:lvl1pPr algn="r">
              <a:defRPr sz="1100" b="0" i="0">
                <a:solidFill>
                  <a:schemeClr val="tx1">
                    <a:lumMod val="50000"/>
                    <a:lumOff val="50000"/>
                  </a:schemeClr>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15" name="Date Placeholder 4"/>
          <p:cNvSpPr>
            <a:spLocks noGrp="1"/>
          </p:cNvSpPr>
          <p:nvPr>
            <p:ph type="dt" sz="half" idx="14"/>
          </p:nvPr>
        </p:nvSpPr>
        <p:spPr>
          <a:xfrm>
            <a:off x="342900" y="6135624"/>
            <a:ext cx="11057694" cy="491642"/>
          </a:xfrm>
          <a:prstGeom prst="rect">
            <a:avLst/>
          </a:prstGeom>
          <a:blipFill>
            <a:blip r:embed="rId2"/>
            <a:stretch>
              <a:fillRect/>
            </a:stretch>
          </a:blipFill>
        </p:spPr>
        <p:txBody>
          <a:bodyPr lIns="0" tIns="0" rIns="0" bIns="0" anchor="b" anchorCtr="0"/>
          <a:lstStyle>
            <a:lvl1pPr algn="r">
              <a:defRPr sz="900">
                <a:solidFill>
                  <a:schemeClr val="tx1">
                    <a:lumMod val="50000"/>
                    <a:lumOff val="50000"/>
                  </a:schemeClr>
                </a:solidFill>
              </a:defRPr>
            </a:lvl1pPr>
          </a:lstStyle>
          <a:p>
            <a:fld id="{C8F5E969-A6AC-4AC9-A609-60D82AE6B9AB}" type="datetimeFigureOut">
              <a:rPr lang="en-US" smtClean="0"/>
              <a:t>9/28/2022</a:t>
            </a:fld>
            <a:endParaRPr lang="en-US"/>
          </a:p>
        </p:txBody>
      </p:sp>
      <p:sp>
        <p:nvSpPr>
          <p:cNvPr id="5" name="Title 1"/>
          <p:cNvSpPr>
            <a:spLocks noGrp="1"/>
          </p:cNvSpPr>
          <p:nvPr>
            <p:ph type="title"/>
          </p:nvPr>
        </p:nvSpPr>
        <p:spPr>
          <a:xfrm>
            <a:off x="342900" y="342900"/>
            <a:ext cx="11506200" cy="457200"/>
          </a:xfrm>
        </p:spPr>
        <p:txBody>
          <a:bodyPr wrap="square" anchor="b" anchorCtr="0">
            <a:noAutofit/>
          </a:bodyPr>
          <a:lstStyle>
            <a:lvl1pPr>
              <a:defRPr lang="en-US" sz="3200" b="1" kern="1200" spc="-50" baseline="0" dirty="0">
                <a:solidFill>
                  <a:srgbClr val="12497D"/>
                </a:solidFill>
                <a:latin typeface="Arial Black" charset="0"/>
                <a:ea typeface="+mn-ea"/>
                <a:cs typeface="+mn-cs"/>
              </a:defRPr>
            </a:lvl1pPr>
          </a:lstStyle>
          <a:p>
            <a:r>
              <a:rPr lang="en-US"/>
              <a:t>Click to edit Master title style</a:t>
            </a:r>
            <a:endParaRPr lang="en-US" dirty="0"/>
          </a:p>
        </p:txBody>
      </p:sp>
    </p:spTree>
    <p:extLst>
      <p:ext uri="{BB962C8B-B14F-4D97-AF65-F5344CB8AC3E}">
        <p14:creationId xmlns:p14="http://schemas.microsoft.com/office/powerpoint/2010/main" val="810250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 Col Head | Content | Im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2901" y="1066801"/>
            <a:ext cx="5605272" cy="640080"/>
          </a:xfrm>
        </p:spPr>
        <p:txBody>
          <a:bodyPr anchor="t" anchorCtr="0">
            <a:normAutofit/>
          </a:bodyPr>
          <a:lstStyle>
            <a:lvl1pPr marL="0" indent="0">
              <a:buNone/>
              <a:defRPr sz="2200" b="0" i="0" spc="-20" baseline="0">
                <a:solidFill>
                  <a:srgbClr val="0096D6"/>
                </a:solidFill>
                <a:latin typeface="Calibri Bold"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1828801"/>
            <a:ext cx="5605273" cy="4191000"/>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342900" y="342900"/>
            <a:ext cx="11506200" cy="457200"/>
          </a:xfrm>
        </p:spPr>
        <p:txBody>
          <a:bodyPr wrap="square" anchor="b" anchorCtr="0">
            <a:noAutofit/>
          </a:bodyPr>
          <a:lstStyle>
            <a:lvl1pPr>
              <a:defRPr lang="en-US" sz="3200" b="1" kern="1200" spc="-50" baseline="0" dirty="0">
                <a:solidFill>
                  <a:srgbClr val="12497D"/>
                </a:solidFill>
                <a:latin typeface="Arial Black" charset="0"/>
                <a:ea typeface="+mn-ea"/>
                <a:cs typeface="+mn-cs"/>
              </a:defRPr>
            </a:lvl1pPr>
          </a:lstStyle>
          <a:p>
            <a:r>
              <a:rPr lang="en-US"/>
              <a:t>Click to edit Master title style</a:t>
            </a:r>
            <a:endParaRPr lang="en-US" dirty="0"/>
          </a:p>
        </p:txBody>
      </p:sp>
      <p:sp>
        <p:nvSpPr>
          <p:cNvPr id="19" name="Slide Number Placeholder 6"/>
          <p:cNvSpPr>
            <a:spLocks noGrp="1"/>
          </p:cNvSpPr>
          <p:nvPr>
            <p:ph type="sldNum" sz="quarter" idx="4"/>
          </p:nvPr>
        </p:nvSpPr>
        <p:spPr>
          <a:xfrm>
            <a:off x="11400594" y="6135624"/>
            <a:ext cx="448506" cy="491641"/>
          </a:xfrm>
          <a:prstGeom prst="rect">
            <a:avLst/>
          </a:prstGeom>
        </p:spPr>
        <p:txBody>
          <a:bodyPr lIns="0" tIns="0" rIns="0" bIns="0" anchor="b" anchorCtr="0"/>
          <a:lstStyle>
            <a:lvl1pPr algn="r">
              <a:defRPr sz="1100" b="0" i="0">
                <a:solidFill>
                  <a:schemeClr val="tx1">
                    <a:lumMod val="50000"/>
                    <a:lumOff val="50000"/>
                  </a:schemeClr>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21" name="Date Placeholder 4"/>
          <p:cNvSpPr>
            <a:spLocks noGrp="1"/>
          </p:cNvSpPr>
          <p:nvPr>
            <p:ph type="dt" sz="half" idx="15"/>
          </p:nvPr>
        </p:nvSpPr>
        <p:spPr>
          <a:xfrm>
            <a:off x="342900" y="6135624"/>
            <a:ext cx="11057694" cy="491642"/>
          </a:xfrm>
          <a:prstGeom prst="rect">
            <a:avLst/>
          </a:prstGeom>
          <a:blipFill>
            <a:blip r:embed="rId2"/>
            <a:stretch>
              <a:fillRect/>
            </a:stretch>
          </a:blipFill>
        </p:spPr>
        <p:txBody>
          <a:bodyPr lIns="0" tIns="0" rIns="0" bIns="0" anchor="b" anchorCtr="0"/>
          <a:lstStyle>
            <a:lvl1pPr algn="r">
              <a:defRPr sz="900">
                <a:solidFill>
                  <a:schemeClr val="tx1">
                    <a:lumMod val="50000"/>
                    <a:lumOff val="50000"/>
                  </a:schemeClr>
                </a:solidFill>
              </a:defRPr>
            </a:lvl1pPr>
          </a:lstStyle>
          <a:p>
            <a:fld id="{C8F5E969-A6AC-4AC9-A609-60D82AE6B9AB}" type="datetimeFigureOut">
              <a:rPr lang="en-US" smtClean="0"/>
              <a:t>9/28/2022</a:t>
            </a:fld>
            <a:endParaRPr lang="en-US"/>
          </a:p>
        </p:txBody>
      </p:sp>
      <p:sp>
        <p:nvSpPr>
          <p:cNvPr id="5" name="Picture Placeholder 4"/>
          <p:cNvSpPr>
            <a:spLocks noGrp="1"/>
          </p:cNvSpPr>
          <p:nvPr>
            <p:ph type="pic" sz="quarter" idx="16"/>
          </p:nvPr>
        </p:nvSpPr>
        <p:spPr>
          <a:xfrm>
            <a:off x="6254750" y="1066800"/>
            <a:ext cx="5594350" cy="4953000"/>
          </a:xfrm>
        </p:spPr>
        <p:txBody>
          <a:bodyPr/>
          <a:lstStyle/>
          <a:p>
            <a:r>
              <a:rPr lang="en-US"/>
              <a:t>Click icon to add picture</a:t>
            </a:r>
          </a:p>
        </p:txBody>
      </p:sp>
    </p:spTree>
    <p:extLst>
      <p:ext uri="{BB962C8B-B14F-4D97-AF65-F5344CB8AC3E}">
        <p14:creationId xmlns:p14="http://schemas.microsoft.com/office/powerpoint/2010/main" val="32884817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 Subtitle | Content">
    <p:spTree>
      <p:nvGrpSpPr>
        <p:cNvPr id="1" name=""/>
        <p:cNvGrpSpPr/>
        <p:nvPr/>
      </p:nvGrpSpPr>
      <p:grpSpPr>
        <a:xfrm>
          <a:off x="0" y="0"/>
          <a:ext cx="0" cy="0"/>
          <a:chOff x="0" y="0"/>
          <a:chExt cx="0" cy="0"/>
        </a:xfrm>
      </p:grpSpPr>
      <p:sp>
        <p:nvSpPr>
          <p:cNvPr id="10" name="Text Placeholder 2"/>
          <p:cNvSpPr>
            <a:spLocks noGrp="1"/>
          </p:cNvSpPr>
          <p:nvPr>
            <p:ph type="body" idx="13"/>
          </p:nvPr>
        </p:nvSpPr>
        <p:spPr>
          <a:xfrm>
            <a:off x="342901" y="1828800"/>
            <a:ext cx="11506200" cy="4457700"/>
          </a:xfrm>
        </p:spPr>
        <p:txBody>
          <a:bodyPr lIns="0" tIns="0" rIns="0" bIns="0">
            <a:normAutofit/>
          </a:bodyPr>
          <a:lstStyle>
            <a:lvl1pPr marL="0" indent="0">
              <a:buNone/>
              <a:defRPr sz="2000" baseline="0">
                <a:solidFill>
                  <a:schemeClr val="tx1">
                    <a:lumMod val="65000"/>
                    <a:lumOff val="35000"/>
                  </a:schemeClr>
                </a:solidFill>
                <a:latin typeface="Calibri Light"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19" name="Straight Connector 18"/>
          <p:cNvCxnSpPr/>
          <p:nvPr/>
        </p:nvCxnSpPr>
        <p:spPr>
          <a:xfrm flipV="1">
            <a:off x="342900" y="914400"/>
            <a:ext cx="11506200" cy="1"/>
          </a:xfrm>
          <a:prstGeom prst="line">
            <a:avLst/>
          </a:prstGeom>
          <a:ln w="12700">
            <a:solidFill>
              <a:srgbClr val="0096D6"/>
            </a:solidFill>
          </a:ln>
        </p:spPr>
        <p:style>
          <a:lnRef idx="1">
            <a:schemeClr val="accent1"/>
          </a:lnRef>
          <a:fillRef idx="0">
            <a:schemeClr val="accent1"/>
          </a:fillRef>
          <a:effectRef idx="0">
            <a:schemeClr val="accent1"/>
          </a:effectRef>
          <a:fontRef idx="minor">
            <a:schemeClr val="tx1"/>
          </a:fontRef>
        </p:style>
      </p:cxnSp>
      <p:sp>
        <p:nvSpPr>
          <p:cNvPr id="17" name="Slide Number Placeholder 6"/>
          <p:cNvSpPr>
            <a:spLocks noGrp="1"/>
          </p:cNvSpPr>
          <p:nvPr>
            <p:ph type="sldNum" sz="quarter" idx="4"/>
          </p:nvPr>
        </p:nvSpPr>
        <p:spPr>
          <a:xfrm>
            <a:off x="11400594" y="6135624"/>
            <a:ext cx="448506" cy="491641"/>
          </a:xfrm>
          <a:prstGeom prst="rect">
            <a:avLst/>
          </a:prstGeom>
        </p:spPr>
        <p:txBody>
          <a:bodyPr lIns="0" tIns="0" rIns="0" bIns="0" anchor="b" anchorCtr="0"/>
          <a:lstStyle>
            <a:lvl1pPr algn="r">
              <a:defRPr sz="1100" b="0" i="0">
                <a:solidFill>
                  <a:schemeClr val="tx1">
                    <a:lumMod val="50000"/>
                    <a:lumOff val="50000"/>
                  </a:schemeClr>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21" name="Date Placeholder 4"/>
          <p:cNvSpPr>
            <a:spLocks noGrp="1"/>
          </p:cNvSpPr>
          <p:nvPr>
            <p:ph type="dt" sz="half" idx="14"/>
          </p:nvPr>
        </p:nvSpPr>
        <p:spPr>
          <a:xfrm>
            <a:off x="342900" y="6135624"/>
            <a:ext cx="11057694" cy="491642"/>
          </a:xfrm>
          <a:prstGeom prst="rect">
            <a:avLst/>
          </a:prstGeom>
          <a:blipFill>
            <a:blip r:embed="rId2"/>
            <a:stretch>
              <a:fillRect/>
            </a:stretch>
          </a:blipFill>
        </p:spPr>
        <p:txBody>
          <a:bodyPr lIns="0" tIns="0" rIns="0" bIns="0" anchor="b" anchorCtr="0"/>
          <a:lstStyle>
            <a:lvl1pPr algn="r">
              <a:defRPr sz="900">
                <a:solidFill>
                  <a:schemeClr val="tx1">
                    <a:lumMod val="50000"/>
                    <a:lumOff val="50000"/>
                  </a:schemeClr>
                </a:solidFill>
              </a:defRPr>
            </a:lvl1pPr>
          </a:lstStyle>
          <a:p>
            <a:fld id="{C8F5E969-A6AC-4AC9-A609-60D82AE6B9AB}" type="datetimeFigureOut">
              <a:rPr lang="en-US" smtClean="0"/>
              <a:t>9/28/2022</a:t>
            </a:fld>
            <a:endParaRPr lang="en-US"/>
          </a:p>
        </p:txBody>
      </p:sp>
      <p:sp>
        <p:nvSpPr>
          <p:cNvPr id="8" name="Title 1"/>
          <p:cNvSpPr>
            <a:spLocks noGrp="1"/>
          </p:cNvSpPr>
          <p:nvPr>
            <p:ph type="title"/>
          </p:nvPr>
        </p:nvSpPr>
        <p:spPr>
          <a:xfrm>
            <a:off x="342900" y="342900"/>
            <a:ext cx="11506200" cy="457200"/>
          </a:xfrm>
        </p:spPr>
        <p:txBody>
          <a:bodyPr wrap="square" anchor="b" anchorCtr="0">
            <a:noAutofit/>
          </a:bodyPr>
          <a:lstStyle>
            <a:lvl1pPr>
              <a:defRPr lang="en-US" sz="3200" b="1" kern="1200" spc="-50" baseline="0" dirty="0">
                <a:solidFill>
                  <a:srgbClr val="12497D"/>
                </a:solidFill>
                <a:latin typeface="Arial Black" charset="0"/>
                <a:ea typeface="+mn-ea"/>
                <a:cs typeface="+mn-cs"/>
              </a:defRPr>
            </a:lvl1pPr>
          </a:lstStyle>
          <a:p>
            <a:r>
              <a:rPr lang="en-US"/>
              <a:t>Click to edit Master title style</a:t>
            </a:r>
            <a:endParaRPr lang="en-US" dirty="0"/>
          </a:p>
        </p:txBody>
      </p:sp>
      <p:sp>
        <p:nvSpPr>
          <p:cNvPr id="11" name="Text Placeholder 2"/>
          <p:cNvSpPr>
            <a:spLocks noGrp="1"/>
          </p:cNvSpPr>
          <p:nvPr>
            <p:ph type="body" idx="1"/>
          </p:nvPr>
        </p:nvSpPr>
        <p:spPr>
          <a:xfrm>
            <a:off x="342900" y="1066800"/>
            <a:ext cx="11506199" cy="640080"/>
          </a:xfrm>
        </p:spPr>
        <p:txBody>
          <a:bodyPr anchor="t" anchorCtr="0">
            <a:normAutofit/>
          </a:bodyPr>
          <a:lstStyle>
            <a:lvl1pPr marL="0" indent="0">
              <a:buNone/>
              <a:defRPr sz="2200" b="1" spc="-20" baseline="0">
                <a:solidFill>
                  <a:srgbClr val="0096D6"/>
                </a:solidFill>
                <a:latin typeface="Calibri Bold"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cxnSp>
        <p:nvCxnSpPr>
          <p:cNvPr id="9" name="Straight Connector 8"/>
          <p:cNvCxnSpPr/>
          <p:nvPr/>
        </p:nvCxnSpPr>
        <p:spPr>
          <a:xfrm flipV="1">
            <a:off x="342900" y="914400"/>
            <a:ext cx="11506200" cy="0"/>
          </a:xfrm>
          <a:prstGeom prst="line">
            <a:avLst/>
          </a:prstGeom>
          <a:ln w="12700">
            <a:solidFill>
              <a:srgbClr val="0096D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27927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 Half">
    <p:spTree>
      <p:nvGrpSpPr>
        <p:cNvPr id="1" name=""/>
        <p:cNvGrpSpPr/>
        <p:nvPr/>
      </p:nvGrpSpPr>
      <p:grpSpPr>
        <a:xfrm>
          <a:off x="0" y="0"/>
          <a:ext cx="0" cy="0"/>
          <a:chOff x="0" y="0"/>
          <a:chExt cx="0" cy="0"/>
        </a:xfrm>
      </p:grpSpPr>
      <p:sp>
        <p:nvSpPr>
          <p:cNvPr id="16" name="Slide Number Placeholder 6"/>
          <p:cNvSpPr>
            <a:spLocks noGrp="1"/>
          </p:cNvSpPr>
          <p:nvPr>
            <p:ph type="sldNum" sz="quarter" idx="4"/>
          </p:nvPr>
        </p:nvSpPr>
        <p:spPr>
          <a:xfrm>
            <a:off x="11400594" y="6137757"/>
            <a:ext cx="448506" cy="491641"/>
          </a:xfrm>
          <a:prstGeom prst="rect">
            <a:avLst/>
          </a:prstGeom>
        </p:spPr>
        <p:txBody>
          <a:bodyPr lIns="0" tIns="0" rIns="0" bIns="0" anchor="b" anchorCtr="0"/>
          <a:lstStyle>
            <a:lvl1pPr algn="r">
              <a:defRPr sz="1100" b="0" i="0">
                <a:solidFill>
                  <a:schemeClr val="tx1">
                    <a:lumMod val="50000"/>
                    <a:lumOff val="50000"/>
                  </a:schemeClr>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18" name="Date Placeholder 4"/>
          <p:cNvSpPr>
            <a:spLocks noGrp="1"/>
          </p:cNvSpPr>
          <p:nvPr>
            <p:ph type="dt" sz="half" idx="14"/>
          </p:nvPr>
        </p:nvSpPr>
        <p:spPr>
          <a:xfrm>
            <a:off x="342900" y="6135624"/>
            <a:ext cx="11057694" cy="491642"/>
          </a:xfrm>
          <a:prstGeom prst="rect">
            <a:avLst/>
          </a:prstGeom>
          <a:blipFill>
            <a:blip r:embed="rId2"/>
            <a:stretch>
              <a:fillRect/>
            </a:stretch>
          </a:blipFill>
        </p:spPr>
        <p:txBody>
          <a:bodyPr lIns="0" tIns="0" rIns="0" bIns="0" anchor="b" anchorCtr="0"/>
          <a:lstStyle>
            <a:lvl1pPr algn="r">
              <a:defRPr sz="900">
                <a:solidFill>
                  <a:schemeClr val="tx1">
                    <a:lumMod val="50000"/>
                    <a:lumOff val="50000"/>
                  </a:schemeClr>
                </a:solidFill>
              </a:defRPr>
            </a:lvl1pPr>
          </a:lstStyle>
          <a:p>
            <a:fld id="{C8F5E969-A6AC-4AC9-A609-60D82AE6B9AB}" type="datetimeFigureOut">
              <a:rPr lang="en-US" smtClean="0"/>
              <a:t>9/28/2022</a:t>
            </a:fld>
            <a:endParaRPr lang="en-US"/>
          </a:p>
        </p:txBody>
      </p:sp>
      <p:sp>
        <p:nvSpPr>
          <p:cNvPr id="7" name="Title 1"/>
          <p:cNvSpPr>
            <a:spLocks noGrp="1"/>
          </p:cNvSpPr>
          <p:nvPr>
            <p:ph type="title"/>
          </p:nvPr>
        </p:nvSpPr>
        <p:spPr>
          <a:xfrm>
            <a:off x="342900" y="1066800"/>
            <a:ext cx="5600700" cy="4953000"/>
          </a:xfrm>
        </p:spPr>
        <p:txBody>
          <a:bodyPr wrap="square" anchor="ctr" anchorCtr="0">
            <a:noAutofit/>
          </a:bodyPr>
          <a:lstStyle>
            <a:lvl1pPr>
              <a:defRPr lang="en-US" sz="3600" b="1" kern="1200" spc="-50" baseline="0" dirty="0">
                <a:solidFill>
                  <a:srgbClr val="12497D"/>
                </a:solidFill>
                <a:latin typeface="Arial Black" charset="0"/>
                <a:ea typeface="+mn-ea"/>
                <a:cs typeface="+mn-cs"/>
              </a:defRPr>
            </a:lvl1pPr>
          </a:lstStyle>
          <a:p>
            <a:r>
              <a:rPr lang="en-US"/>
              <a:t>Click to edit Master title style</a:t>
            </a:r>
            <a:endParaRPr lang="en-US" dirty="0"/>
          </a:p>
        </p:txBody>
      </p:sp>
      <p:sp>
        <p:nvSpPr>
          <p:cNvPr id="4" name="Picture Placeholder 3"/>
          <p:cNvSpPr>
            <a:spLocks noGrp="1"/>
          </p:cNvSpPr>
          <p:nvPr>
            <p:ph type="pic" sz="quarter" idx="15"/>
          </p:nvPr>
        </p:nvSpPr>
        <p:spPr>
          <a:xfrm>
            <a:off x="6254750" y="1066800"/>
            <a:ext cx="5594350" cy="4953000"/>
          </a:xfrm>
        </p:spPr>
        <p:txBody>
          <a:bodyPr/>
          <a:lstStyle/>
          <a:p>
            <a:r>
              <a:rPr lang="en-US"/>
              <a:t>Click icon to add picture</a:t>
            </a:r>
          </a:p>
        </p:txBody>
      </p:sp>
    </p:spTree>
    <p:extLst>
      <p:ext uri="{BB962C8B-B14F-4D97-AF65-F5344CB8AC3E}">
        <p14:creationId xmlns:p14="http://schemas.microsoft.com/office/powerpoint/2010/main" val="15873691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 Half Dark">
    <p:bg>
      <p:bgPr>
        <a:gradFill>
          <a:gsLst>
            <a:gs pos="0">
              <a:srgbClr val="00B0F0"/>
            </a:gs>
            <a:gs pos="26000">
              <a:srgbClr val="0096D6">
                <a:lumMod val="100000"/>
              </a:srgbClr>
            </a:gs>
            <a:gs pos="88000">
              <a:srgbClr val="072B61"/>
            </a:gs>
          </a:gsLst>
          <a:path path="circle">
            <a:fillToRect l="100000" b="100000"/>
          </a:path>
        </a:gradFill>
        <a:effectLst/>
      </p:bgPr>
    </p:bg>
    <p:spTree>
      <p:nvGrpSpPr>
        <p:cNvPr id="1" name=""/>
        <p:cNvGrpSpPr/>
        <p:nvPr/>
      </p:nvGrpSpPr>
      <p:grpSpPr>
        <a:xfrm>
          <a:off x="0" y="0"/>
          <a:ext cx="0" cy="0"/>
          <a:chOff x="0" y="0"/>
          <a:chExt cx="0" cy="0"/>
        </a:xfrm>
      </p:grpSpPr>
      <p:sp>
        <p:nvSpPr>
          <p:cNvPr id="16" name="Slide Number Placeholder 6"/>
          <p:cNvSpPr>
            <a:spLocks noGrp="1"/>
          </p:cNvSpPr>
          <p:nvPr>
            <p:ph type="sldNum" sz="quarter" idx="4"/>
          </p:nvPr>
        </p:nvSpPr>
        <p:spPr>
          <a:xfrm>
            <a:off x="11400594" y="6137757"/>
            <a:ext cx="448506" cy="491641"/>
          </a:xfrm>
          <a:prstGeom prst="rect">
            <a:avLst/>
          </a:prstGeom>
        </p:spPr>
        <p:txBody>
          <a:bodyPr lIns="0" tIns="0" rIns="0" bIns="0" anchor="b" anchorCtr="0"/>
          <a:lstStyle>
            <a:lvl1pPr algn="r">
              <a:defRPr sz="1100" b="0" i="0">
                <a:solidFill>
                  <a:schemeClr val="tx1">
                    <a:lumMod val="50000"/>
                    <a:lumOff val="50000"/>
                  </a:schemeClr>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7" name="Title 1"/>
          <p:cNvSpPr>
            <a:spLocks noGrp="1"/>
          </p:cNvSpPr>
          <p:nvPr>
            <p:ph type="title"/>
          </p:nvPr>
        </p:nvSpPr>
        <p:spPr>
          <a:xfrm>
            <a:off x="342900" y="1066800"/>
            <a:ext cx="5600700" cy="4953000"/>
          </a:xfrm>
        </p:spPr>
        <p:txBody>
          <a:bodyPr wrap="square" anchor="ctr" anchorCtr="0">
            <a:noAutofit/>
          </a:bodyPr>
          <a:lstStyle>
            <a:lvl1pPr>
              <a:defRPr lang="en-US" sz="3600" b="1" kern="1200" spc="-50" baseline="0" dirty="0">
                <a:solidFill>
                  <a:schemeClr val="bg1"/>
                </a:solidFill>
                <a:latin typeface="Arial Black" charset="0"/>
                <a:ea typeface="+mn-ea"/>
                <a:cs typeface="+mn-cs"/>
              </a:defRPr>
            </a:lvl1pPr>
          </a:lstStyle>
          <a:p>
            <a:r>
              <a:rPr lang="en-US"/>
              <a:t>Click to edit Master title style</a:t>
            </a:r>
            <a:endParaRPr lang="en-US" dirty="0"/>
          </a:p>
        </p:txBody>
      </p:sp>
      <p:sp>
        <p:nvSpPr>
          <p:cNvPr id="4" name="Picture Placeholder 3"/>
          <p:cNvSpPr>
            <a:spLocks noGrp="1"/>
          </p:cNvSpPr>
          <p:nvPr>
            <p:ph type="pic" sz="quarter" idx="15"/>
          </p:nvPr>
        </p:nvSpPr>
        <p:spPr>
          <a:xfrm>
            <a:off x="6254750" y="1066800"/>
            <a:ext cx="5594350" cy="4953000"/>
          </a:xfrm>
        </p:spPr>
        <p:txBody>
          <a:bodyPr/>
          <a:lstStyle>
            <a:lvl1pPr>
              <a:defRPr>
                <a:solidFill>
                  <a:schemeClr val="bg2"/>
                </a:solidFill>
              </a:defRPr>
            </a:lvl1pPr>
          </a:lstStyle>
          <a:p>
            <a:r>
              <a:rPr lang="en-US"/>
              <a:t>Click icon to add picture</a:t>
            </a:r>
            <a:endParaRPr lang="en-US" dirty="0"/>
          </a:p>
        </p:txBody>
      </p:sp>
      <p:sp>
        <p:nvSpPr>
          <p:cNvPr id="6" name="Date Placeholder 4">
            <a:extLst>
              <a:ext uri="{FF2B5EF4-FFF2-40B4-BE49-F238E27FC236}">
                <a16:creationId xmlns:a16="http://schemas.microsoft.com/office/drawing/2014/main" id="{E9ADFDAB-37D9-474F-B013-FA1FCA119CBC}"/>
              </a:ext>
            </a:extLst>
          </p:cNvPr>
          <p:cNvSpPr>
            <a:spLocks noGrp="1"/>
          </p:cNvSpPr>
          <p:nvPr>
            <p:ph type="dt" sz="half" idx="14"/>
          </p:nvPr>
        </p:nvSpPr>
        <p:spPr>
          <a:xfrm>
            <a:off x="342900" y="6135624"/>
            <a:ext cx="11057694" cy="491642"/>
          </a:xfrm>
          <a:prstGeom prst="rect">
            <a:avLst/>
          </a:prstGeom>
          <a:blipFill>
            <a:blip r:embed="rId2"/>
            <a:stretch>
              <a:fillRect/>
            </a:stretch>
          </a:blipFill>
        </p:spPr>
        <p:txBody>
          <a:bodyPr lIns="0" tIns="0" rIns="0" bIns="0" anchor="b" anchorCtr="0"/>
          <a:lstStyle>
            <a:lvl1pPr algn="r">
              <a:defRPr sz="900">
                <a:solidFill>
                  <a:schemeClr val="bg1"/>
                </a:solidFill>
              </a:defRPr>
            </a:lvl1pPr>
          </a:lstStyle>
          <a:p>
            <a:fld id="{C8F5E969-A6AC-4AC9-A609-60D82AE6B9AB}" type="datetimeFigureOut">
              <a:rPr lang="en-US" smtClean="0"/>
              <a:t>9/28/2022</a:t>
            </a:fld>
            <a:endParaRPr lang="en-US"/>
          </a:p>
        </p:txBody>
      </p:sp>
    </p:spTree>
    <p:extLst>
      <p:ext uri="{BB962C8B-B14F-4D97-AF65-F5344CB8AC3E}">
        <p14:creationId xmlns:p14="http://schemas.microsoft.com/office/powerpoint/2010/main" val="32879797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 Subtitle | Add Content">
    <p:spTree>
      <p:nvGrpSpPr>
        <p:cNvPr id="1" name=""/>
        <p:cNvGrpSpPr/>
        <p:nvPr/>
      </p:nvGrpSpPr>
      <p:grpSpPr>
        <a:xfrm>
          <a:off x="0" y="0"/>
          <a:ext cx="0" cy="0"/>
          <a:chOff x="0" y="0"/>
          <a:chExt cx="0" cy="0"/>
        </a:xfrm>
      </p:grpSpPr>
      <p:cxnSp>
        <p:nvCxnSpPr>
          <p:cNvPr id="8" name="Straight Connector 7"/>
          <p:cNvCxnSpPr/>
          <p:nvPr/>
        </p:nvCxnSpPr>
        <p:spPr>
          <a:xfrm flipV="1">
            <a:off x="342899" y="2050050"/>
            <a:ext cx="11506200" cy="1"/>
          </a:xfrm>
          <a:prstGeom prst="line">
            <a:avLst/>
          </a:prstGeom>
          <a:ln w="12700">
            <a:solidFill>
              <a:srgbClr val="0096D6"/>
            </a:solidFill>
          </a:ln>
        </p:spPr>
        <p:style>
          <a:lnRef idx="1">
            <a:schemeClr val="accent1"/>
          </a:lnRef>
          <a:fillRef idx="0">
            <a:schemeClr val="accent1"/>
          </a:fillRef>
          <a:effectRef idx="0">
            <a:schemeClr val="accent1"/>
          </a:effectRef>
          <a:fontRef idx="minor">
            <a:schemeClr val="tx1"/>
          </a:fontRef>
        </p:style>
      </p:cxnSp>
      <p:sp>
        <p:nvSpPr>
          <p:cNvPr id="16" name="Slide Number Placeholder 6"/>
          <p:cNvSpPr>
            <a:spLocks noGrp="1"/>
          </p:cNvSpPr>
          <p:nvPr>
            <p:ph type="sldNum" sz="quarter" idx="4"/>
          </p:nvPr>
        </p:nvSpPr>
        <p:spPr>
          <a:xfrm>
            <a:off x="11400594" y="6137757"/>
            <a:ext cx="448506" cy="491641"/>
          </a:xfrm>
          <a:prstGeom prst="rect">
            <a:avLst/>
          </a:prstGeom>
        </p:spPr>
        <p:txBody>
          <a:bodyPr lIns="0" tIns="0" rIns="0" bIns="0" anchor="b" anchorCtr="0"/>
          <a:lstStyle>
            <a:lvl1pPr algn="r">
              <a:defRPr sz="1100" b="0" i="0">
                <a:solidFill>
                  <a:schemeClr val="tx1">
                    <a:lumMod val="50000"/>
                    <a:lumOff val="50000"/>
                  </a:schemeClr>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18" name="Date Placeholder 4"/>
          <p:cNvSpPr>
            <a:spLocks noGrp="1"/>
          </p:cNvSpPr>
          <p:nvPr>
            <p:ph type="dt" sz="half" idx="14"/>
          </p:nvPr>
        </p:nvSpPr>
        <p:spPr>
          <a:xfrm>
            <a:off x="342900" y="6135624"/>
            <a:ext cx="11057694" cy="491642"/>
          </a:xfrm>
          <a:prstGeom prst="rect">
            <a:avLst/>
          </a:prstGeom>
          <a:blipFill>
            <a:blip r:embed="rId2"/>
            <a:stretch>
              <a:fillRect/>
            </a:stretch>
          </a:blipFill>
        </p:spPr>
        <p:txBody>
          <a:bodyPr lIns="0" tIns="0" rIns="0" bIns="0" anchor="b" anchorCtr="0"/>
          <a:lstStyle>
            <a:lvl1pPr algn="r">
              <a:defRPr sz="900">
                <a:solidFill>
                  <a:schemeClr val="tx1">
                    <a:lumMod val="50000"/>
                    <a:lumOff val="50000"/>
                  </a:schemeClr>
                </a:solidFill>
              </a:defRPr>
            </a:lvl1pPr>
          </a:lstStyle>
          <a:p>
            <a:fld id="{C8F5E969-A6AC-4AC9-A609-60D82AE6B9AB}" type="datetimeFigureOut">
              <a:rPr lang="en-US" smtClean="0"/>
              <a:t>9/28/2022</a:t>
            </a:fld>
            <a:endParaRPr lang="en-US"/>
          </a:p>
        </p:txBody>
      </p:sp>
      <p:sp>
        <p:nvSpPr>
          <p:cNvPr id="7" name="Title 1"/>
          <p:cNvSpPr>
            <a:spLocks noGrp="1"/>
          </p:cNvSpPr>
          <p:nvPr>
            <p:ph type="title"/>
          </p:nvPr>
        </p:nvSpPr>
        <p:spPr>
          <a:xfrm>
            <a:off x="342900" y="1066800"/>
            <a:ext cx="11506200" cy="830893"/>
          </a:xfrm>
        </p:spPr>
        <p:txBody>
          <a:bodyPr wrap="square" anchor="b" anchorCtr="0">
            <a:noAutofit/>
          </a:bodyPr>
          <a:lstStyle>
            <a:lvl1pPr>
              <a:defRPr lang="en-US" sz="3200" b="1" kern="1200" spc="-50" baseline="0" dirty="0">
                <a:solidFill>
                  <a:srgbClr val="12497D"/>
                </a:solidFill>
                <a:latin typeface="Arial Black" charset="0"/>
                <a:ea typeface="+mn-ea"/>
                <a:cs typeface="+mn-cs"/>
              </a:defRPr>
            </a:lvl1pPr>
          </a:lstStyle>
          <a:p>
            <a:r>
              <a:rPr lang="en-US"/>
              <a:t>Click to edit Master title style</a:t>
            </a:r>
            <a:endParaRPr lang="en-US" dirty="0"/>
          </a:p>
        </p:txBody>
      </p:sp>
      <p:sp>
        <p:nvSpPr>
          <p:cNvPr id="10" name="Text Placeholder 2"/>
          <p:cNvSpPr>
            <a:spLocks noGrp="1"/>
          </p:cNvSpPr>
          <p:nvPr>
            <p:ph type="body" idx="1"/>
          </p:nvPr>
        </p:nvSpPr>
        <p:spPr>
          <a:xfrm>
            <a:off x="342900" y="2202408"/>
            <a:ext cx="11506199" cy="916573"/>
          </a:xfrm>
        </p:spPr>
        <p:txBody>
          <a:bodyPr anchor="t" anchorCtr="0">
            <a:normAutofit/>
          </a:bodyPr>
          <a:lstStyle>
            <a:lvl1pPr marL="0" indent="0">
              <a:lnSpc>
                <a:spcPct val="100000"/>
              </a:lnSpc>
              <a:spcBef>
                <a:spcPts val="0"/>
              </a:spcBef>
              <a:buNone/>
              <a:defRPr sz="3000" b="1" spc="-20" baseline="0">
                <a:solidFill>
                  <a:srgbClr val="0096D6"/>
                </a:solidFill>
                <a:latin typeface="Calibri Bold"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 name="Content Placeholder 2"/>
          <p:cNvSpPr>
            <a:spLocks noGrp="1"/>
          </p:cNvSpPr>
          <p:nvPr>
            <p:ph sz="quarter" idx="15"/>
          </p:nvPr>
        </p:nvSpPr>
        <p:spPr>
          <a:xfrm>
            <a:off x="342900" y="3271339"/>
            <a:ext cx="11506200" cy="2390426"/>
          </a:xfrm>
        </p:spPr>
        <p:txBody>
          <a:bodyPr>
            <a:normAutofit/>
          </a:bodyPr>
          <a:lstStyle>
            <a:lvl1pPr marL="0" indent="0">
              <a:buNone/>
              <a:defRPr sz="1600" baseline="0"/>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cxnSp>
        <p:nvCxnSpPr>
          <p:cNvPr id="9" name="Straight Connector 8"/>
          <p:cNvCxnSpPr/>
          <p:nvPr/>
        </p:nvCxnSpPr>
        <p:spPr>
          <a:xfrm flipV="1">
            <a:off x="342900" y="2049463"/>
            <a:ext cx="11506200" cy="0"/>
          </a:xfrm>
          <a:prstGeom prst="line">
            <a:avLst/>
          </a:prstGeom>
          <a:ln w="12700">
            <a:solidFill>
              <a:srgbClr val="0096D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6611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 Subtitle Middle Dark">
    <p:bg>
      <p:bgPr>
        <a:gradFill>
          <a:gsLst>
            <a:gs pos="0">
              <a:srgbClr val="00B0F0"/>
            </a:gs>
            <a:gs pos="26000">
              <a:srgbClr val="0096D6">
                <a:lumMod val="100000"/>
              </a:srgbClr>
            </a:gs>
            <a:gs pos="88000">
              <a:srgbClr val="072B61"/>
            </a:gs>
          </a:gsLst>
          <a:path path="circle">
            <a:fillToRect l="100000" b="100000"/>
          </a:path>
        </a:gradFill>
        <a:effectLst/>
      </p:bgPr>
    </p:bg>
    <p:spTree>
      <p:nvGrpSpPr>
        <p:cNvPr id="1" name=""/>
        <p:cNvGrpSpPr/>
        <p:nvPr/>
      </p:nvGrpSpPr>
      <p:grpSpPr>
        <a:xfrm>
          <a:off x="0" y="0"/>
          <a:ext cx="0" cy="0"/>
          <a:chOff x="0" y="0"/>
          <a:chExt cx="0" cy="0"/>
        </a:xfrm>
      </p:grpSpPr>
      <p:cxnSp>
        <p:nvCxnSpPr>
          <p:cNvPr id="8" name="Straight Connector 7"/>
          <p:cNvCxnSpPr/>
          <p:nvPr/>
        </p:nvCxnSpPr>
        <p:spPr>
          <a:xfrm flipV="1">
            <a:off x="342900" y="2895600"/>
            <a:ext cx="11506200" cy="1"/>
          </a:xfrm>
          <a:prstGeom prst="line">
            <a:avLst/>
          </a:prstGeom>
          <a:ln w="12700">
            <a:solidFill>
              <a:srgbClr val="0096D6"/>
            </a:solidFill>
          </a:ln>
        </p:spPr>
        <p:style>
          <a:lnRef idx="1">
            <a:schemeClr val="accent1"/>
          </a:lnRef>
          <a:fillRef idx="0">
            <a:schemeClr val="accent1"/>
          </a:fillRef>
          <a:effectRef idx="0">
            <a:schemeClr val="accent1"/>
          </a:effectRef>
          <a:fontRef idx="minor">
            <a:schemeClr val="tx1"/>
          </a:fontRef>
        </p:style>
      </p:cxnSp>
      <p:sp>
        <p:nvSpPr>
          <p:cNvPr id="16" name="Slide Number Placeholder 6"/>
          <p:cNvSpPr>
            <a:spLocks noGrp="1"/>
          </p:cNvSpPr>
          <p:nvPr>
            <p:ph type="sldNum" sz="quarter" idx="4"/>
          </p:nvPr>
        </p:nvSpPr>
        <p:spPr>
          <a:xfrm>
            <a:off x="11400594" y="6137757"/>
            <a:ext cx="448506" cy="491641"/>
          </a:xfrm>
          <a:prstGeom prst="rect">
            <a:avLst/>
          </a:prstGeom>
        </p:spPr>
        <p:txBody>
          <a:bodyPr lIns="0" tIns="0" rIns="0" bIns="0" anchor="b" anchorCtr="0"/>
          <a:lstStyle>
            <a:lvl1pPr algn="r">
              <a:defRPr sz="1100" b="0" i="0">
                <a:solidFill>
                  <a:schemeClr val="tx1">
                    <a:lumMod val="50000"/>
                    <a:lumOff val="50000"/>
                  </a:schemeClr>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7" name="Title 1"/>
          <p:cNvSpPr>
            <a:spLocks noGrp="1"/>
          </p:cNvSpPr>
          <p:nvPr>
            <p:ph type="title"/>
          </p:nvPr>
        </p:nvSpPr>
        <p:spPr>
          <a:xfrm>
            <a:off x="342900" y="1066800"/>
            <a:ext cx="11506200" cy="1676400"/>
          </a:xfrm>
        </p:spPr>
        <p:txBody>
          <a:bodyPr wrap="square" anchor="b" anchorCtr="0">
            <a:noAutofit/>
          </a:bodyPr>
          <a:lstStyle>
            <a:lvl1pPr>
              <a:defRPr lang="en-US" sz="3200" b="1" kern="1200" spc="-50" baseline="0" dirty="0">
                <a:solidFill>
                  <a:schemeClr val="bg1"/>
                </a:solidFill>
                <a:latin typeface="Arial Black" charset="0"/>
                <a:ea typeface="+mn-ea"/>
                <a:cs typeface="+mn-cs"/>
              </a:defRPr>
            </a:lvl1pPr>
          </a:lstStyle>
          <a:p>
            <a:r>
              <a:rPr lang="en-US"/>
              <a:t>Click to edit Master title style</a:t>
            </a:r>
            <a:endParaRPr lang="en-US" dirty="0"/>
          </a:p>
        </p:txBody>
      </p:sp>
      <p:sp>
        <p:nvSpPr>
          <p:cNvPr id="10" name="Text Placeholder 2"/>
          <p:cNvSpPr>
            <a:spLocks noGrp="1"/>
          </p:cNvSpPr>
          <p:nvPr>
            <p:ph type="body" idx="1"/>
          </p:nvPr>
        </p:nvSpPr>
        <p:spPr>
          <a:xfrm>
            <a:off x="342900" y="3048000"/>
            <a:ext cx="11506199" cy="2971799"/>
          </a:xfrm>
        </p:spPr>
        <p:txBody>
          <a:bodyPr anchor="t" anchorCtr="0">
            <a:normAutofit/>
          </a:bodyPr>
          <a:lstStyle>
            <a:lvl1pPr marL="0" indent="0">
              <a:lnSpc>
                <a:spcPct val="100000"/>
              </a:lnSpc>
              <a:buNone/>
              <a:defRPr sz="3000" b="1" spc="-20" baseline="0">
                <a:solidFill>
                  <a:schemeClr val="bg2"/>
                </a:solidFill>
                <a:latin typeface="Calibri Bold"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9" name="Date Placeholder 4">
            <a:extLst>
              <a:ext uri="{FF2B5EF4-FFF2-40B4-BE49-F238E27FC236}">
                <a16:creationId xmlns:a16="http://schemas.microsoft.com/office/drawing/2014/main" id="{74BB02FD-A5C5-0740-B695-CB0BC8203A43}"/>
              </a:ext>
            </a:extLst>
          </p:cNvPr>
          <p:cNvSpPr>
            <a:spLocks noGrp="1"/>
          </p:cNvSpPr>
          <p:nvPr>
            <p:ph type="dt" sz="half" idx="14"/>
          </p:nvPr>
        </p:nvSpPr>
        <p:spPr>
          <a:xfrm>
            <a:off x="342900" y="6135624"/>
            <a:ext cx="11057694" cy="491642"/>
          </a:xfrm>
          <a:prstGeom prst="rect">
            <a:avLst/>
          </a:prstGeom>
          <a:blipFill>
            <a:blip r:embed="rId2"/>
            <a:stretch>
              <a:fillRect/>
            </a:stretch>
          </a:blipFill>
        </p:spPr>
        <p:txBody>
          <a:bodyPr lIns="0" tIns="0" rIns="0" bIns="0" anchor="b" anchorCtr="0"/>
          <a:lstStyle>
            <a:lvl1pPr algn="r">
              <a:defRPr sz="900">
                <a:solidFill>
                  <a:schemeClr val="bg1"/>
                </a:solidFill>
              </a:defRPr>
            </a:lvl1pPr>
          </a:lstStyle>
          <a:p>
            <a:fld id="{C8F5E969-A6AC-4AC9-A609-60D82AE6B9AB}" type="datetimeFigureOut">
              <a:rPr lang="en-US" smtClean="0"/>
              <a:t>9/28/2022</a:t>
            </a:fld>
            <a:endParaRPr lang="en-US"/>
          </a:p>
        </p:txBody>
      </p:sp>
    </p:spTree>
    <p:extLst>
      <p:ext uri="{BB962C8B-B14F-4D97-AF65-F5344CB8AC3E}">
        <p14:creationId xmlns:p14="http://schemas.microsoft.com/office/powerpoint/2010/main" val="33188225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 Subtitle | Add Content Dark">
    <p:bg>
      <p:bgPr>
        <a:gradFill>
          <a:gsLst>
            <a:gs pos="0">
              <a:srgbClr val="00B0F0"/>
            </a:gs>
            <a:gs pos="26000">
              <a:srgbClr val="0096D6">
                <a:lumMod val="100000"/>
              </a:srgbClr>
            </a:gs>
            <a:gs pos="88000">
              <a:srgbClr val="072B61"/>
            </a:gs>
          </a:gsLst>
          <a:path path="circle">
            <a:fillToRect l="100000" b="100000"/>
          </a:path>
        </a:gradFill>
        <a:effectLst/>
      </p:bgPr>
    </p:bg>
    <p:spTree>
      <p:nvGrpSpPr>
        <p:cNvPr id="1" name=""/>
        <p:cNvGrpSpPr/>
        <p:nvPr/>
      </p:nvGrpSpPr>
      <p:grpSpPr>
        <a:xfrm>
          <a:off x="0" y="0"/>
          <a:ext cx="0" cy="0"/>
          <a:chOff x="0" y="0"/>
          <a:chExt cx="0" cy="0"/>
        </a:xfrm>
      </p:grpSpPr>
      <p:cxnSp>
        <p:nvCxnSpPr>
          <p:cNvPr id="8" name="Straight Connector 7"/>
          <p:cNvCxnSpPr/>
          <p:nvPr/>
        </p:nvCxnSpPr>
        <p:spPr>
          <a:xfrm flipV="1">
            <a:off x="342899" y="2050050"/>
            <a:ext cx="11506200" cy="1"/>
          </a:xfrm>
          <a:prstGeom prst="line">
            <a:avLst/>
          </a:prstGeom>
          <a:ln w="12700">
            <a:solidFill>
              <a:srgbClr val="0096D6"/>
            </a:solidFill>
          </a:ln>
        </p:spPr>
        <p:style>
          <a:lnRef idx="1">
            <a:schemeClr val="accent1"/>
          </a:lnRef>
          <a:fillRef idx="0">
            <a:schemeClr val="accent1"/>
          </a:fillRef>
          <a:effectRef idx="0">
            <a:schemeClr val="accent1"/>
          </a:effectRef>
          <a:fontRef idx="minor">
            <a:schemeClr val="tx1"/>
          </a:fontRef>
        </p:style>
      </p:cxnSp>
      <p:sp>
        <p:nvSpPr>
          <p:cNvPr id="16" name="Slide Number Placeholder 6"/>
          <p:cNvSpPr>
            <a:spLocks noGrp="1"/>
          </p:cNvSpPr>
          <p:nvPr>
            <p:ph type="sldNum" sz="quarter" idx="4"/>
          </p:nvPr>
        </p:nvSpPr>
        <p:spPr>
          <a:xfrm>
            <a:off x="11400594" y="6137757"/>
            <a:ext cx="448506" cy="491641"/>
          </a:xfrm>
          <a:prstGeom prst="rect">
            <a:avLst/>
          </a:prstGeom>
        </p:spPr>
        <p:txBody>
          <a:bodyPr lIns="0" tIns="0" rIns="0" bIns="0" anchor="b" anchorCtr="0"/>
          <a:lstStyle>
            <a:lvl1pPr algn="r">
              <a:defRPr sz="1100" b="0" i="0">
                <a:solidFill>
                  <a:schemeClr val="tx1">
                    <a:lumMod val="50000"/>
                    <a:lumOff val="50000"/>
                  </a:schemeClr>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7" name="Title 1"/>
          <p:cNvSpPr>
            <a:spLocks noGrp="1"/>
          </p:cNvSpPr>
          <p:nvPr>
            <p:ph type="title"/>
          </p:nvPr>
        </p:nvSpPr>
        <p:spPr>
          <a:xfrm>
            <a:off x="342900" y="1066800"/>
            <a:ext cx="11506200" cy="830893"/>
          </a:xfrm>
        </p:spPr>
        <p:txBody>
          <a:bodyPr wrap="square" anchor="b" anchorCtr="0">
            <a:noAutofit/>
          </a:bodyPr>
          <a:lstStyle>
            <a:lvl1pPr>
              <a:defRPr lang="en-US" sz="3200" b="1" kern="1200" spc="-50" baseline="0" dirty="0">
                <a:solidFill>
                  <a:schemeClr val="bg1"/>
                </a:solidFill>
                <a:latin typeface="Arial Black" charset="0"/>
                <a:ea typeface="+mn-ea"/>
                <a:cs typeface="+mn-cs"/>
              </a:defRPr>
            </a:lvl1pPr>
          </a:lstStyle>
          <a:p>
            <a:r>
              <a:rPr lang="en-US"/>
              <a:t>Click to edit Master title style</a:t>
            </a:r>
            <a:endParaRPr lang="en-US" dirty="0"/>
          </a:p>
        </p:txBody>
      </p:sp>
      <p:sp>
        <p:nvSpPr>
          <p:cNvPr id="10" name="Text Placeholder 2"/>
          <p:cNvSpPr>
            <a:spLocks noGrp="1"/>
          </p:cNvSpPr>
          <p:nvPr>
            <p:ph type="body" idx="1"/>
          </p:nvPr>
        </p:nvSpPr>
        <p:spPr>
          <a:xfrm>
            <a:off x="342900" y="2202408"/>
            <a:ext cx="11506199" cy="916573"/>
          </a:xfrm>
        </p:spPr>
        <p:txBody>
          <a:bodyPr anchor="t" anchorCtr="0">
            <a:normAutofit/>
          </a:bodyPr>
          <a:lstStyle>
            <a:lvl1pPr marL="0" indent="0">
              <a:lnSpc>
                <a:spcPct val="100000"/>
              </a:lnSpc>
              <a:spcBef>
                <a:spcPts val="0"/>
              </a:spcBef>
              <a:buNone/>
              <a:defRPr sz="3000" b="1" spc="-20" baseline="0">
                <a:solidFill>
                  <a:schemeClr val="bg2"/>
                </a:solidFill>
                <a:latin typeface="Calibri Bold"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 name="Content Placeholder 2"/>
          <p:cNvSpPr>
            <a:spLocks noGrp="1"/>
          </p:cNvSpPr>
          <p:nvPr>
            <p:ph sz="quarter" idx="15"/>
          </p:nvPr>
        </p:nvSpPr>
        <p:spPr>
          <a:xfrm>
            <a:off x="342900" y="3271339"/>
            <a:ext cx="11506200" cy="2390426"/>
          </a:xfrm>
        </p:spPr>
        <p:txBody>
          <a:bodyPr>
            <a:normAutofit/>
          </a:bodyPr>
          <a:lstStyle>
            <a:lvl1pPr marL="0" indent="0">
              <a:buNone/>
              <a:defRPr sz="1600" baseline="0">
                <a:solidFill>
                  <a:schemeClr val="bg1">
                    <a:lumMod val="9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9" name="Date Placeholder 4">
            <a:extLst>
              <a:ext uri="{FF2B5EF4-FFF2-40B4-BE49-F238E27FC236}">
                <a16:creationId xmlns:a16="http://schemas.microsoft.com/office/drawing/2014/main" id="{0CE059D4-B4E5-5A44-A485-FCB147D3E5E7}"/>
              </a:ext>
            </a:extLst>
          </p:cNvPr>
          <p:cNvSpPr>
            <a:spLocks noGrp="1"/>
          </p:cNvSpPr>
          <p:nvPr>
            <p:ph type="dt" sz="half" idx="14"/>
          </p:nvPr>
        </p:nvSpPr>
        <p:spPr>
          <a:xfrm>
            <a:off x="342900" y="6135624"/>
            <a:ext cx="11057694" cy="491642"/>
          </a:xfrm>
          <a:prstGeom prst="rect">
            <a:avLst/>
          </a:prstGeom>
          <a:blipFill>
            <a:blip r:embed="rId2"/>
            <a:stretch>
              <a:fillRect/>
            </a:stretch>
          </a:blipFill>
        </p:spPr>
        <p:txBody>
          <a:bodyPr lIns="0" tIns="0" rIns="0" bIns="0" anchor="b" anchorCtr="0"/>
          <a:lstStyle>
            <a:lvl1pPr algn="r">
              <a:defRPr sz="900">
                <a:solidFill>
                  <a:schemeClr val="bg1"/>
                </a:solidFill>
              </a:defRPr>
            </a:lvl1pPr>
          </a:lstStyle>
          <a:p>
            <a:fld id="{C8F5E969-A6AC-4AC9-A609-60D82AE6B9AB}" type="datetimeFigureOut">
              <a:rPr lang="en-US" smtClean="0"/>
              <a:t>9/28/2022</a:t>
            </a:fld>
            <a:endParaRPr lang="en-US"/>
          </a:p>
        </p:txBody>
      </p:sp>
    </p:spTree>
    <p:extLst>
      <p:ext uri="{BB962C8B-B14F-4D97-AF65-F5344CB8AC3E}">
        <p14:creationId xmlns:p14="http://schemas.microsoft.com/office/powerpoint/2010/main" val="10562872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1" name="Slide Number Placeholder 6"/>
          <p:cNvSpPr>
            <a:spLocks noGrp="1"/>
          </p:cNvSpPr>
          <p:nvPr>
            <p:ph type="sldNum" sz="quarter" idx="4"/>
          </p:nvPr>
        </p:nvSpPr>
        <p:spPr>
          <a:xfrm>
            <a:off x="11400594" y="6135624"/>
            <a:ext cx="448506" cy="491641"/>
          </a:xfrm>
          <a:prstGeom prst="rect">
            <a:avLst/>
          </a:prstGeom>
        </p:spPr>
        <p:txBody>
          <a:bodyPr lIns="0" tIns="0" rIns="0" bIns="0" anchor="b" anchorCtr="0"/>
          <a:lstStyle>
            <a:lvl1pPr algn="r">
              <a:defRPr sz="1100" b="0" i="0">
                <a:solidFill>
                  <a:schemeClr val="tx1">
                    <a:lumMod val="50000"/>
                    <a:lumOff val="50000"/>
                  </a:schemeClr>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13" name="Date Placeholder 4"/>
          <p:cNvSpPr>
            <a:spLocks noGrp="1"/>
          </p:cNvSpPr>
          <p:nvPr>
            <p:ph type="dt" sz="half" idx="14"/>
          </p:nvPr>
        </p:nvSpPr>
        <p:spPr>
          <a:xfrm>
            <a:off x="342900" y="6135624"/>
            <a:ext cx="11057694" cy="491642"/>
          </a:xfrm>
          <a:prstGeom prst="rect">
            <a:avLst/>
          </a:prstGeom>
          <a:blipFill>
            <a:blip r:embed="rId2"/>
            <a:stretch>
              <a:fillRect/>
            </a:stretch>
          </a:blipFill>
        </p:spPr>
        <p:txBody>
          <a:bodyPr lIns="0" tIns="0" rIns="0" bIns="0" anchor="b" anchorCtr="0"/>
          <a:lstStyle>
            <a:lvl1pPr algn="r">
              <a:defRPr sz="900">
                <a:solidFill>
                  <a:schemeClr val="tx1">
                    <a:lumMod val="50000"/>
                    <a:lumOff val="50000"/>
                  </a:schemeClr>
                </a:solidFill>
              </a:defRPr>
            </a:lvl1pPr>
          </a:lstStyle>
          <a:p>
            <a:fld id="{C8F5E969-A6AC-4AC9-A609-60D82AE6B9AB}" type="datetimeFigureOut">
              <a:rPr lang="en-US" smtClean="0"/>
              <a:t>9/28/2022</a:t>
            </a:fld>
            <a:endParaRPr lang="en-US"/>
          </a:p>
        </p:txBody>
      </p:sp>
    </p:spTree>
    <p:extLst>
      <p:ext uri="{BB962C8B-B14F-4D97-AF65-F5344CB8AC3E}">
        <p14:creationId xmlns:p14="http://schemas.microsoft.com/office/powerpoint/2010/main" val="33458313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White BG | Single Image">
    <p:spTree>
      <p:nvGrpSpPr>
        <p:cNvPr id="1" name=""/>
        <p:cNvGrpSpPr/>
        <p:nvPr/>
      </p:nvGrpSpPr>
      <p:grpSpPr>
        <a:xfrm>
          <a:off x="0" y="0"/>
          <a:ext cx="0" cy="0"/>
          <a:chOff x="0" y="0"/>
          <a:chExt cx="0" cy="0"/>
        </a:xfrm>
      </p:grpSpPr>
      <p:sp>
        <p:nvSpPr>
          <p:cNvPr id="11" name="Slide Number Placeholder 6"/>
          <p:cNvSpPr>
            <a:spLocks noGrp="1"/>
          </p:cNvSpPr>
          <p:nvPr>
            <p:ph type="sldNum" sz="quarter" idx="4"/>
          </p:nvPr>
        </p:nvSpPr>
        <p:spPr>
          <a:xfrm>
            <a:off x="11400594" y="6135624"/>
            <a:ext cx="448506" cy="491641"/>
          </a:xfrm>
          <a:prstGeom prst="rect">
            <a:avLst/>
          </a:prstGeom>
        </p:spPr>
        <p:txBody>
          <a:bodyPr lIns="0" tIns="0" rIns="0" bIns="0" anchor="b" anchorCtr="0"/>
          <a:lstStyle>
            <a:lvl1pPr algn="r">
              <a:defRPr sz="1100" b="0" i="0">
                <a:solidFill>
                  <a:schemeClr val="tx1">
                    <a:lumMod val="50000"/>
                    <a:lumOff val="50000"/>
                  </a:schemeClr>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13" name="Date Placeholder 4"/>
          <p:cNvSpPr>
            <a:spLocks noGrp="1"/>
          </p:cNvSpPr>
          <p:nvPr>
            <p:ph type="dt" sz="half" idx="14"/>
          </p:nvPr>
        </p:nvSpPr>
        <p:spPr>
          <a:xfrm>
            <a:off x="342900" y="6135624"/>
            <a:ext cx="11057694" cy="491642"/>
          </a:xfrm>
          <a:prstGeom prst="rect">
            <a:avLst/>
          </a:prstGeom>
          <a:blipFill>
            <a:blip r:embed="rId2"/>
            <a:stretch>
              <a:fillRect/>
            </a:stretch>
          </a:blipFill>
        </p:spPr>
        <p:txBody>
          <a:bodyPr lIns="0" tIns="0" rIns="0" bIns="0" anchor="b" anchorCtr="0"/>
          <a:lstStyle>
            <a:lvl1pPr algn="r">
              <a:defRPr sz="900">
                <a:solidFill>
                  <a:schemeClr val="tx1">
                    <a:lumMod val="50000"/>
                    <a:lumOff val="50000"/>
                  </a:schemeClr>
                </a:solidFill>
              </a:defRPr>
            </a:lvl1pPr>
          </a:lstStyle>
          <a:p>
            <a:fld id="{C8F5E969-A6AC-4AC9-A609-60D82AE6B9AB}" type="datetimeFigureOut">
              <a:rPr lang="en-US" smtClean="0"/>
              <a:t>9/28/2022</a:t>
            </a:fld>
            <a:endParaRPr lang="en-US"/>
          </a:p>
        </p:txBody>
      </p:sp>
      <p:sp>
        <p:nvSpPr>
          <p:cNvPr id="3" name="Picture Placeholder 2"/>
          <p:cNvSpPr>
            <a:spLocks noGrp="1"/>
          </p:cNvSpPr>
          <p:nvPr>
            <p:ph type="pic" sz="quarter" idx="15"/>
          </p:nvPr>
        </p:nvSpPr>
        <p:spPr>
          <a:xfrm>
            <a:off x="342900" y="1066800"/>
            <a:ext cx="11506200" cy="4953000"/>
          </a:xfrm>
        </p:spPr>
        <p:txBody>
          <a:bodyPr/>
          <a:lstStyle/>
          <a:p>
            <a:r>
              <a:rPr lang="en-US"/>
              <a:t>Click icon to add picture</a:t>
            </a:r>
          </a:p>
        </p:txBody>
      </p:sp>
    </p:spTree>
    <p:extLst>
      <p:ext uri="{BB962C8B-B14F-4D97-AF65-F5344CB8AC3E}">
        <p14:creationId xmlns:p14="http://schemas.microsoft.com/office/powerpoint/2010/main" val="25070882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Exhibit">
    <p:spTree>
      <p:nvGrpSpPr>
        <p:cNvPr id="1" name=""/>
        <p:cNvGrpSpPr/>
        <p:nvPr/>
      </p:nvGrpSpPr>
      <p:grpSpPr>
        <a:xfrm>
          <a:off x="0" y="0"/>
          <a:ext cx="0" cy="0"/>
          <a:chOff x="0" y="0"/>
          <a:chExt cx="0" cy="0"/>
        </a:xfrm>
      </p:grpSpPr>
      <p:sp>
        <p:nvSpPr>
          <p:cNvPr id="11" name="Slide Number Placeholder 6"/>
          <p:cNvSpPr>
            <a:spLocks noGrp="1"/>
          </p:cNvSpPr>
          <p:nvPr>
            <p:ph type="sldNum" sz="quarter" idx="4"/>
          </p:nvPr>
        </p:nvSpPr>
        <p:spPr>
          <a:xfrm>
            <a:off x="11400594" y="6135624"/>
            <a:ext cx="448506" cy="491641"/>
          </a:xfrm>
          <a:prstGeom prst="rect">
            <a:avLst/>
          </a:prstGeom>
        </p:spPr>
        <p:txBody>
          <a:bodyPr lIns="0" tIns="0" rIns="0" bIns="0" anchor="b" anchorCtr="0"/>
          <a:lstStyle>
            <a:lvl1pPr algn="r">
              <a:defRPr sz="1100" b="0" i="0">
                <a:solidFill>
                  <a:schemeClr val="tx1">
                    <a:lumMod val="50000"/>
                    <a:lumOff val="50000"/>
                  </a:schemeClr>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13" name="Date Placeholder 4"/>
          <p:cNvSpPr>
            <a:spLocks noGrp="1"/>
          </p:cNvSpPr>
          <p:nvPr>
            <p:ph type="dt" sz="half" idx="14"/>
          </p:nvPr>
        </p:nvSpPr>
        <p:spPr>
          <a:xfrm>
            <a:off x="342900" y="6135624"/>
            <a:ext cx="11057694" cy="491642"/>
          </a:xfrm>
          <a:prstGeom prst="rect">
            <a:avLst/>
          </a:prstGeom>
          <a:blipFill>
            <a:blip r:embed="rId2"/>
            <a:stretch>
              <a:fillRect/>
            </a:stretch>
          </a:blipFill>
        </p:spPr>
        <p:txBody>
          <a:bodyPr lIns="0" tIns="0" rIns="0" bIns="0" anchor="b" anchorCtr="0"/>
          <a:lstStyle>
            <a:lvl1pPr algn="r">
              <a:defRPr sz="900">
                <a:solidFill>
                  <a:schemeClr val="tx1">
                    <a:lumMod val="50000"/>
                    <a:lumOff val="50000"/>
                  </a:schemeClr>
                </a:solidFill>
              </a:defRPr>
            </a:lvl1pPr>
          </a:lstStyle>
          <a:p>
            <a:fld id="{C8F5E969-A6AC-4AC9-A609-60D82AE6B9AB}" type="datetimeFigureOut">
              <a:rPr lang="en-US" smtClean="0"/>
              <a:t>9/28/2022</a:t>
            </a:fld>
            <a:endParaRPr lang="en-US"/>
          </a:p>
        </p:txBody>
      </p:sp>
      <p:sp>
        <p:nvSpPr>
          <p:cNvPr id="3" name="Picture Placeholder 2"/>
          <p:cNvSpPr>
            <a:spLocks noGrp="1"/>
          </p:cNvSpPr>
          <p:nvPr>
            <p:ph type="pic" sz="quarter" idx="15"/>
          </p:nvPr>
        </p:nvSpPr>
        <p:spPr>
          <a:xfrm>
            <a:off x="2133600" y="1345096"/>
            <a:ext cx="7924800" cy="4396408"/>
          </a:xfrm>
          <a:solidFill>
            <a:schemeClr val="bg1"/>
          </a:solidFill>
          <a:ln w="6350">
            <a:solidFill>
              <a:schemeClr val="bg1">
                <a:lumMod val="50000"/>
              </a:schemeClr>
            </a:solidFill>
          </a:ln>
          <a:effectLst>
            <a:outerShdw blurRad="190500" dist="127000" dir="5400000" algn="t" rotWithShape="0">
              <a:prstClr val="black">
                <a:alpha val="10000"/>
              </a:prstClr>
            </a:outerShdw>
          </a:effectLst>
        </p:spPr>
        <p:txBody>
          <a:bodyPr/>
          <a:lstStyle/>
          <a:p>
            <a:r>
              <a:rPr lang="en-US"/>
              <a:t>Click icon to add picture</a:t>
            </a:r>
          </a:p>
        </p:txBody>
      </p:sp>
      <p:sp>
        <p:nvSpPr>
          <p:cNvPr id="5" name="Title 1"/>
          <p:cNvSpPr>
            <a:spLocks noGrp="1"/>
          </p:cNvSpPr>
          <p:nvPr>
            <p:ph type="title"/>
          </p:nvPr>
        </p:nvSpPr>
        <p:spPr>
          <a:xfrm>
            <a:off x="342900" y="342900"/>
            <a:ext cx="11506200" cy="457200"/>
          </a:xfrm>
        </p:spPr>
        <p:txBody>
          <a:bodyPr wrap="square" anchor="b" anchorCtr="0">
            <a:noAutofit/>
          </a:bodyPr>
          <a:lstStyle>
            <a:lvl1pPr>
              <a:defRPr lang="en-US" sz="3200" b="1" kern="1200" spc="-50" baseline="0" dirty="0">
                <a:solidFill>
                  <a:srgbClr val="12497D"/>
                </a:solidFill>
                <a:latin typeface="Arial Black" charset="0"/>
                <a:ea typeface="+mn-ea"/>
                <a:cs typeface="+mn-cs"/>
              </a:defRPr>
            </a:lvl1pPr>
          </a:lstStyle>
          <a:p>
            <a:r>
              <a:rPr lang="en-US"/>
              <a:t>Click to edit Master title style</a:t>
            </a:r>
            <a:endParaRPr lang="en-US" dirty="0"/>
          </a:p>
        </p:txBody>
      </p:sp>
    </p:spTree>
    <p:extLst>
      <p:ext uri="{BB962C8B-B14F-4D97-AF65-F5344CB8AC3E}">
        <p14:creationId xmlns:p14="http://schemas.microsoft.com/office/powerpoint/2010/main" val="13474249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White BG | Hero Image Grid">
    <p:spTree>
      <p:nvGrpSpPr>
        <p:cNvPr id="1" name=""/>
        <p:cNvGrpSpPr/>
        <p:nvPr/>
      </p:nvGrpSpPr>
      <p:grpSpPr>
        <a:xfrm>
          <a:off x="0" y="0"/>
          <a:ext cx="0" cy="0"/>
          <a:chOff x="0" y="0"/>
          <a:chExt cx="0" cy="0"/>
        </a:xfrm>
      </p:grpSpPr>
      <p:sp>
        <p:nvSpPr>
          <p:cNvPr id="11" name="Slide Number Placeholder 6"/>
          <p:cNvSpPr>
            <a:spLocks noGrp="1"/>
          </p:cNvSpPr>
          <p:nvPr>
            <p:ph type="sldNum" sz="quarter" idx="4"/>
          </p:nvPr>
        </p:nvSpPr>
        <p:spPr>
          <a:xfrm>
            <a:off x="11400594" y="6135624"/>
            <a:ext cx="448506" cy="491641"/>
          </a:xfrm>
          <a:prstGeom prst="rect">
            <a:avLst/>
          </a:prstGeom>
        </p:spPr>
        <p:txBody>
          <a:bodyPr lIns="0" tIns="0" rIns="0" bIns="0" anchor="b" anchorCtr="0"/>
          <a:lstStyle>
            <a:lvl1pPr algn="r">
              <a:defRPr sz="1100" b="0" i="0">
                <a:solidFill>
                  <a:schemeClr val="tx1">
                    <a:lumMod val="50000"/>
                    <a:lumOff val="50000"/>
                  </a:schemeClr>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13" name="Date Placeholder 4"/>
          <p:cNvSpPr>
            <a:spLocks noGrp="1"/>
          </p:cNvSpPr>
          <p:nvPr>
            <p:ph type="dt" sz="half" idx="14"/>
          </p:nvPr>
        </p:nvSpPr>
        <p:spPr>
          <a:xfrm>
            <a:off x="342900" y="6135624"/>
            <a:ext cx="11057694" cy="491642"/>
          </a:xfrm>
          <a:prstGeom prst="rect">
            <a:avLst/>
          </a:prstGeom>
          <a:blipFill>
            <a:blip r:embed="rId2"/>
            <a:stretch>
              <a:fillRect/>
            </a:stretch>
          </a:blipFill>
        </p:spPr>
        <p:txBody>
          <a:bodyPr lIns="0" tIns="0" rIns="0" bIns="0" anchor="b" anchorCtr="0"/>
          <a:lstStyle>
            <a:lvl1pPr algn="r">
              <a:defRPr sz="900">
                <a:solidFill>
                  <a:schemeClr val="tx1">
                    <a:lumMod val="50000"/>
                    <a:lumOff val="50000"/>
                  </a:schemeClr>
                </a:solidFill>
              </a:defRPr>
            </a:lvl1pPr>
          </a:lstStyle>
          <a:p>
            <a:fld id="{C8F5E969-A6AC-4AC9-A609-60D82AE6B9AB}" type="datetimeFigureOut">
              <a:rPr lang="en-US" smtClean="0"/>
              <a:t>9/28/2022</a:t>
            </a:fld>
            <a:endParaRPr lang="en-US"/>
          </a:p>
        </p:txBody>
      </p:sp>
      <p:sp>
        <p:nvSpPr>
          <p:cNvPr id="3" name="Picture Placeholder 2"/>
          <p:cNvSpPr>
            <a:spLocks noGrp="1"/>
          </p:cNvSpPr>
          <p:nvPr>
            <p:ph type="pic" sz="quarter" idx="15"/>
          </p:nvPr>
        </p:nvSpPr>
        <p:spPr>
          <a:xfrm>
            <a:off x="2640904" y="1066800"/>
            <a:ext cx="6910192" cy="2974586"/>
          </a:xfrm>
        </p:spPr>
        <p:txBody>
          <a:bodyPr/>
          <a:lstStyle/>
          <a:p>
            <a:r>
              <a:rPr lang="en-US"/>
              <a:t>Click icon to add picture</a:t>
            </a:r>
          </a:p>
        </p:txBody>
      </p:sp>
      <p:sp>
        <p:nvSpPr>
          <p:cNvPr id="4" name="Picture Placeholder 3"/>
          <p:cNvSpPr>
            <a:spLocks noGrp="1"/>
          </p:cNvSpPr>
          <p:nvPr>
            <p:ph type="pic" sz="quarter" idx="16"/>
          </p:nvPr>
        </p:nvSpPr>
        <p:spPr>
          <a:xfrm>
            <a:off x="342900" y="4464960"/>
            <a:ext cx="2478507" cy="1441537"/>
          </a:xfrm>
        </p:spPr>
        <p:txBody>
          <a:bodyPr/>
          <a:lstStyle/>
          <a:p>
            <a:r>
              <a:rPr lang="en-US"/>
              <a:t>Click icon to add picture</a:t>
            </a:r>
          </a:p>
        </p:txBody>
      </p:sp>
      <p:sp>
        <p:nvSpPr>
          <p:cNvPr id="7" name="Picture Placeholder 3"/>
          <p:cNvSpPr>
            <a:spLocks noGrp="1"/>
          </p:cNvSpPr>
          <p:nvPr>
            <p:ph type="pic" sz="quarter" idx="17"/>
          </p:nvPr>
        </p:nvSpPr>
        <p:spPr>
          <a:xfrm>
            <a:off x="3352131" y="4464960"/>
            <a:ext cx="2478507" cy="1441537"/>
          </a:xfrm>
        </p:spPr>
        <p:txBody>
          <a:bodyPr/>
          <a:lstStyle/>
          <a:p>
            <a:r>
              <a:rPr lang="en-US"/>
              <a:t>Click icon to add picture</a:t>
            </a:r>
          </a:p>
        </p:txBody>
      </p:sp>
      <p:sp>
        <p:nvSpPr>
          <p:cNvPr id="8" name="Picture Placeholder 3"/>
          <p:cNvSpPr>
            <a:spLocks noGrp="1"/>
          </p:cNvSpPr>
          <p:nvPr>
            <p:ph type="pic" sz="quarter" idx="18"/>
          </p:nvPr>
        </p:nvSpPr>
        <p:spPr>
          <a:xfrm>
            <a:off x="6361362" y="4464960"/>
            <a:ext cx="2478507" cy="1441537"/>
          </a:xfrm>
        </p:spPr>
        <p:txBody>
          <a:bodyPr/>
          <a:lstStyle/>
          <a:p>
            <a:r>
              <a:rPr lang="en-US"/>
              <a:t>Click icon to add picture</a:t>
            </a:r>
          </a:p>
        </p:txBody>
      </p:sp>
      <p:sp>
        <p:nvSpPr>
          <p:cNvPr id="9" name="Picture Placeholder 3"/>
          <p:cNvSpPr>
            <a:spLocks noGrp="1"/>
          </p:cNvSpPr>
          <p:nvPr>
            <p:ph type="pic" sz="quarter" idx="19"/>
          </p:nvPr>
        </p:nvSpPr>
        <p:spPr>
          <a:xfrm>
            <a:off x="9370593" y="4464960"/>
            <a:ext cx="2478507" cy="1441537"/>
          </a:xfrm>
        </p:spPr>
        <p:txBody>
          <a:bodyPr/>
          <a:lstStyle/>
          <a:p>
            <a:r>
              <a:rPr lang="en-US"/>
              <a:t>Click icon to add picture</a:t>
            </a:r>
          </a:p>
        </p:txBody>
      </p:sp>
    </p:spTree>
    <p:extLst>
      <p:ext uri="{BB962C8B-B14F-4D97-AF65-F5344CB8AC3E}">
        <p14:creationId xmlns:p14="http://schemas.microsoft.com/office/powerpoint/2010/main" val="12041331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 2 Column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2900" y="1066800"/>
            <a:ext cx="56007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750" y="1066800"/>
            <a:ext cx="559435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Slide Number Placeholder 6"/>
          <p:cNvSpPr>
            <a:spLocks noGrp="1"/>
          </p:cNvSpPr>
          <p:nvPr>
            <p:ph type="sldNum" sz="quarter" idx="4"/>
          </p:nvPr>
        </p:nvSpPr>
        <p:spPr>
          <a:xfrm>
            <a:off x="11400594" y="6137757"/>
            <a:ext cx="448506" cy="491641"/>
          </a:xfrm>
          <a:prstGeom prst="rect">
            <a:avLst/>
          </a:prstGeom>
        </p:spPr>
        <p:txBody>
          <a:bodyPr lIns="0" tIns="0" rIns="0" bIns="0" anchor="b" anchorCtr="0"/>
          <a:lstStyle>
            <a:lvl1pPr algn="r">
              <a:defRPr sz="1100" b="0" i="0">
                <a:solidFill>
                  <a:schemeClr val="tx1">
                    <a:lumMod val="50000"/>
                    <a:lumOff val="50000"/>
                  </a:schemeClr>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17" name="Date Placeholder 4"/>
          <p:cNvSpPr>
            <a:spLocks noGrp="1"/>
          </p:cNvSpPr>
          <p:nvPr>
            <p:ph type="dt" sz="half" idx="14"/>
          </p:nvPr>
        </p:nvSpPr>
        <p:spPr>
          <a:xfrm>
            <a:off x="342900" y="6137758"/>
            <a:ext cx="11057694" cy="491642"/>
          </a:xfrm>
          <a:prstGeom prst="rect">
            <a:avLst/>
          </a:prstGeom>
          <a:blipFill>
            <a:blip r:embed="rId2"/>
            <a:stretch>
              <a:fillRect/>
            </a:stretch>
          </a:blipFill>
        </p:spPr>
        <p:txBody>
          <a:bodyPr lIns="0" tIns="0" rIns="0" bIns="0" anchor="b" anchorCtr="0"/>
          <a:lstStyle>
            <a:lvl1pPr algn="r">
              <a:defRPr sz="900">
                <a:solidFill>
                  <a:schemeClr val="tx1">
                    <a:lumMod val="50000"/>
                    <a:lumOff val="50000"/>
                  </a:schemeClr>
                </a:solidFill>
              </a:defRPr>
            </a:lvl1pPr>
          </a:lstStyle>
          <a:p>
            <a:fld id="{C8F5E969-A6AC-4AC9-A609-60D82AE6B9AB}" type="datetimeFigureOut">
              <a:rPr lang="en-US" smtClean="0"/>
              <a:t>9/28/2022</a:t>
            </a:fld>
            <a:endParaRPr lang="en-US"/>
          </a:p>
        </p:txBody>
      </p:sp>
      <p:sp>
        <p:nvSpPr>
          <p:cNvPr id="7" name="Title 1"/>
          <p:cNvSpPr>
            <a:spLocks noGrp="1"/>
          </p:cNvSpPr>
          <p:nvPr>
            <p:ph type="title"/>
          </p:nvPr>
        </p:nvSpPr>
        <p:spPr>
          <a:xfrm>
            <a:off x="342900" y="342900"/>
            <a:ext cx="11506200" cy="457200"/>
          </a:xfrm>
        </p:spPr>
        <p:txBody>
          <a:bodyPr wrap="square" anchor="b" anchorCtr="0">
            <a:noAutofit/>
          </a:bodyPr>
          <a:lstStyle>
            <a:lvl1pPr>
              <a:defRPr lang="en-US" sz="3200" b="1" kern="1200" spc="-50" baseline="0" dirty="0">
                <a:solidFill>
                  <a:srgbClr val="12497D"/>
                </a:solidFill>
                <a:latin typeface="Arial Black" charset="0"/>
                <a:ea typeface="+mn-ea"/>
                <a:cs typeface="+mn-cs"/>
              </a:defRPr>
            </a:lvl1pPr>
          </a:lstStyle>
          <a:p>
            <a:r>
              <a:rPr lang="en-US"/>
              <a:t>Click to edit Master title style</a:t>
            </a:r>
            <a:endParaRPr lang="en-US" dirty="0"/>
          </a:p>
        </p:txBody>
      </p:sp>
    </p:spTree>
    <p:extLst>
      <p:ext uri="{BB962C8B-B14F-4D97-AF65-F5344CB8AC3E}">
        <p14:creationId xmlns:p14="http://schemas.microsoft.com/office/powerpoint/2010/main" val="34594887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 2 Col 2/4 | Middl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2900" y="1066800"/>
            <a:ext cx="3695700" cy="4953000"/>
          </a:xfrm>
        </p:spPr>
        <p:txBody>
          <a:bodyPr anchor="ctr"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343400" y="1066800"/>
            <a:ext cx="7505700" cy="4953000"/>
          </a:xfrm>
        </p:spPr>
        <p:txBody>
          <a:bodyPr anchor="ctr"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Slide Number Placeholder 6"/>
          <p:cNvSpPr>
            <a:spLocks noGrp="1"/>
          </p:cNvSpPr>
          <p:nvPr>
            <p:ph type="sldNum" sz="quarter" idx="4"/>
          </p:nvPr>
        </p:nvSpPr>
        <p:spPr>
          <a:xfrm>
            <a:off x="11400594" y="6137757"/>
            <a:ext cx="448506" cy="491641"/>
          </a:xfrm>
          <a:prstGeom prst="rect">
            <a:avLst/>
          </a:prstGeom>
        </p:spPr>
        <p:txBody>
          <a:bodyPr lIns="0" tIns="0" rIns="0" bIns="0" anchor="b" anchorCtr="0"/>
          <a:lstStyle>
            <a:lvl1pPr algn="r">
              <a:defRPr sz="1100" b="0" i="0">
                <a:solidFill>
                  <a:schemeClr val="tx1">
                    <a:lumMod val="50000"/>
                    <a:lumOff val="50000"/>
                  </a:schemeClr>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17" name="Date Placeholder 4"/>
          <p:cNvSpPr>
            <a:spLocks noGrp="1"/>
          </p:cNvSpPr>
          <p:nvPr>
            <p:ph type="dt" sz="half" idx="14"/>
          </p:nvPr>
        </p:nvSpPr>
        <p:spPr>
          <a:xfrm>
            <a:off x="342900" y="6137758"/>
            <a:ext cx="11057694" cy="491642"/>
          </a:xfrm>
          <a:prstGeom prst="rect">
            <a:avLst/>
          </a:prstGeom>
          <a:blipFill>
            <a:blip r:embed="rId2"/>
            <a:stretch>
              <a:fillRect/>
            </a:stretch>
          </a:blipFill>
        </p:spPr>
        <p:txBody>
          <a:bodyPr lIns="0" tIns="0" rIns="0" bIns="0" anchor="b" anchorCtr="0"/>
          <a:lstStyle>
            <a:lvl1pPr algn="r">
              <a:defRPr sz="900">
                <a:solidFill>
                  <a:schemeClr val="tx1">
                    <a:lumMod val="50000"/>
                    <a:lumOff val="50000"/>
                  </a:schemeClr>
                </a:solidFill>
              </a:defRPr>
            </a:lvl1pPr>
          </a:lstStyle>
          <a:p>
            <a:fld id="{C8F5E969-A6AC-4AC9-A609-60D82AE6B9AB}" type="datetimeFigureOut">
              <a:rPr lang="en-US" smtClean="0"/>
              <a:t>9/28/2022</a:t>
            </a:fld>
            <a:endParaRPr lang="en-US"/>
          </a:p>
        </p:txBody>
      </p:sp>
      <p:sp>
        <p:nvSpPr>
          <p:cNvPr id="7" name="Title 1"/>
          <p:cNvSpPr>
            <a:spLocks noGrp="1"/>
          </p:cNvSpPr>
          <p:nvPr>
            <p:ph type="title"/>
          </p:nvPr>
        </p:nvSpPr>
        <p:spPr>
          <a:xfrm>
            <a:off x="342900" y="342900"/>
            <a:ext cx="11506200" cy="457200"/>
          </a:xfrm>
        </p:spPr>
        <p:txBody>
          <a:bodyPr wrap="square" anchor="b" anchorCtr="0">
            <a:noAutofit/>
          </a:bodyPr>
          <a:lstStyle>
            <a:lvl1pPr>
              <a:defRPr lang="en-US" sz="3200" b="1" kern="1200" spc="-50" baseline="0" dirty="0">
                <a:solidFill>
                  <a:srgbClr val="12497D"/>
                </a:solidFill>
                <a:latin typeface="Arial Black" charset="0"/>
                <a:ea typeface="+mn-ea"/>
                <a:cs typeface="+mn-cs"/>
              </a:defRPr>
            </a:lvl1pPr>
          </a:lstStyle>
          <a:p>
            <a:r>
              <a:rPr lang="en-US"/>
              <a:t>Click to edit Master title style</a:t>
            </a:r>
            <a:endParaRPr lang="en-US" dirty="0"/>
          </a:p>
        </p:txBody>
      </p:sp>
    </p:spTree>
    <p:extLst>
      <p:ext uri="{BB962C8B-B14F-4D97-AF65-F5344CB8AC3E}">
        <p14:creationId xmlns:p14="http://schemas.microsoft.com/office/powerpoint/2010/main" val="17587434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 2 Col Head | 2 Col Cont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2901" y="1066801"/>
            <a:ext cx="5605272" cy="640080"/>
          </a:xfrm>
        </p:spPr>
        <p:txBody>
          <a:bodyPr anchor="t" anchorCtr="0">
            <a:normAutofit/>
          </a:bodyPr>
          <a:lstStyle>
            <a:lvl1pPr marL="0" indent="0">
              <a:buNone/>
              <a:defRPr sz="2200" b="0" i="0" spc="-20" baseline="0">
                <a:solidFill>
                  <a:srgbClr val="0096D6"/>
                </a:solidFill>
                <a:latin typeface="Calibri Bold"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1828801"/>
            <a:ext cx="5600701" cy="4191000"/>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2"/>
          <p:cNvSpPr>
            <a:spLocks noGrp="1"/>
          </p:cNvSpPr>
          <p:nvPr>
            <p:ph type="body" idx="13"/>
          </p:nvPr>
        </p:nvSpPr>
        <p:spPr>
          <a:xfrm>
            <a:off x="6256839" y="1066801"/>
            <a:ext cx="5605272" cy="640080"/>
          </a:xfrm>
        </p:spPr>
        <p:txBody>
          <a:bodyPr anchor="t" anchorCtr="0">
            <a:normAutofit/>
          </a:bodyPr>
          <a:lstStyle>
            <a:lvl1pPr marL="0" indent="0">
              <a:buNone/>
              <a:defRPr sz="2200" b="1" spc="-20" baseline="0">
                <a:solidFill>
                  <a:srgbClr val="0096D6"/>
                </a:solidFill>
                <a:latin typeface="Calibri Bold"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3"/>
          <p:cNvSpPr>
            <a:spLocks noGrp="1"/>
          </p:cNvSpPr>
          <p:nvPr>
            <p:ph sz="half" idx="14"/>
          </p:nvPr>
        </p:nvSpPr>
        <p:spPr>
          <a:xfrm>
            <a:off x="6256838" y="1828800"/>
            <a:ext cx="5600701" cy="4191001"/>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342900" y="342900"/>
            <a:ext cx="11506200" cy="457200"/>
          </a:xfrm>
        </p:spPr>
        <p:txBody>
          <a:bodyPr wrap="square" anchor="b" anchorCtr="0">
            <a:noAutofit/>
          </a:bodyPr>
          <a:lstStyle>
            <a:lvl1pPr>
              <a:defRPr lang="en-US" sz="3200" b="1" kern="1200" spc="-50" baseline="0" dirty="0">
                <a:solidFill>
                  <a:srgbClr val="12497D"/>
                </a:solidFill>
                <a:latin typeface="Arial Black" charset="0"/>
                <a:ea typeface="+mn-ea"/>
                <a:cs typeface="+mn-cs"/>
              </a:defRPr>
            </a:lvl1pPr>
          </a:lstStyle>
          <a:p>
            <a:r>
              <a:rPr lang="en-US"/>
              <a:t>Click to edit Master title style</a:t>
            </a:r>
            <a:endParaRPr lang="en-US" dirty="0"/>
          </a:p>
        </p:txBody>
      </p:sp>
      <p:sp>
        <p:nvSpPr>
          <p:cNvPr id="19" name="Slide Number Placeholder 6"/>
          <p:cNvSpPr>
            <a:spLocks noGrp="1"/>
          </p:cNvSpPr>
          <p:nvPr>
            <p:ph type="sldNum" sz="quarter" idx="4"/>
          </p:nvPr>
        </p:nvSpPr>
        <p:spPr>
          <a:xfrm>
            <a:off x="11400594" y="6135624"/>
            <a:ext cx="448506" cy="491641"/>
          </a:xfrm>
          <a:prstGeom prst="rect">
            <a:avLst/>
          </a:prstGeom>
        </p:spPr>
        <p:txBody>
          <a:bodyPr lIns="0" tIns="0" rIns="0" bIns="0" anchor="b" anchorCtr="0"/>
          <a:lstStyle>
            <a:lvl1pPr algn="r">
              <a:defRPr sz="1100" b="0" i="0">
                <a:solidFill>
                  <a:schemeClr val="tx1">
                    <a:lumMod val="50000"/>
                    <a:lumOff val="50000"/>
                  </a:schemeClr>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21" name="Date Placeholder 4"/>
          <p:cNvSpPr>
            <a:spLocks noGrp="1"/>
          </p:cNvSpPr>
          <p:nvPr>
            <p:ph type="dt" sz="half" idx="15"/>
          </p:nvPr>
        </p:nvSpPr>
        <p:spPr>
          <a:xfrm>
            <a:off x="342900" y="6135624"/>
            <a:ext cx="11057694" cy="491642"/>
          </a:xfrm>
          <a:prstGeom prst="rect">
            <a:avLst/>
          </a:prstGeom>
          <a:blipFill>
            <a:blip r:embed="rId2"/>
            <a:stretch>
              <a:fillRect/>
            </a:stretch>
          </a:blipFill>
        </p:spPr>
        <p:txBody>
          <a:bodyPr lIns="0" tIns="0" rIns="0" bIns="0" anchor="b" anchorCtr="0"/>
          <a:lstStyle>
            <a:lvl1pPr algn="r">
              <a:defRPr sz="900">
                <a:solidFill>
                  <a:schemeClr val="tx1">
                    <a:lumMod val="50000"/>
                    <a:lumOff val="50000"/>
                  </a:schemeClr>
                </a:solidFill>
              </a:defRPr>
            </a:lvl1pPr>
          </a:lstStyle>
          <a:p>
            <a:fld id="{C8F5E969-A6AC-4AC9-A609-60D82AE6B9AB}" type="datetimeFigureOut">
              <a:rPr lang="en-US" smtClean="0"/>
              <a:t>9/28/2022</a:t>
            </a:fld>
            <a:endParaRPr lang="en-US"/>
          </a:p>
        </p:txBody>
      </p:sp>
    </p:spTree>
    <p:extLst>
      <p:ext uri="{BB962C8B-B14F-4D97-AF65-F5344CB8AC3E}">
        <p14:creationId xmlns:p14="http://schemas.microsoft.com/office/powerpoint/2010/main" val="32459809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 Col Head | Content | Imag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2901" y="1066801"/>
            <a:ext cx="3694176" cy="640080"/>
          </a:xfrm>
        </p:spPr>
        <p:txBody>
          <a:bodyPr anchor="t" anchorCtr="0">
            <a:normAutofit/>
          </a:bodyPr>
          <a:lstStyle>
            <a:lvl1pPr marL="0" indent="0">
              <a:buNone/>
              <a:defRPr sz="2200" b="0" i="0" spc="-20" baseline="0">
                <a:solidFill>
                  <a:srgbClr val="0096D6"/>
                </a:solidFill>
                <a:latin typeface="Calibri Bold"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1" y="1828801"/>
            <a:ext cx="3695700" cy="4190999"/>
          </a:xfrm>
        </p:spPr>
        <p:txBody>
          <a:bodyPr>
            <a:normAutofit/>
          </a:bodyPr>
          <a:lstStyle>
            <a:lvl1pPr>
              <a:defRPr sz="1800" baseline="0">
                <a:latin typeface="Calibri Light" charset="0"/>
              </a:defRPr>
            </a:lvl1pPr>
            <a:lvl2pPr>
              <a:defRPr sz="1600" baseline="0">
                <a:latin typeface="Calibri Light" charset="0"/>
              </a:defRPr>
            </a:lvl2pPr>
            <a:lvl3pPr>
              <a:defRPr sz="1400" baseline="0">
                <a:latin typeface="Calibri Light" charset="0"/>
              </a:defRPr>
            </a:lvl3pPr>
            <a:lvl4pPr>
              <a:defRPr sz="1200" baseline="0">
                <a:latin typeface="Calibri Light" charset="0"/>
              </a:defRPr>
            </a:lvl4pPr>
            <a:lvl5pPr>
              <a:defRPr sz="1200" baseline="0">
                <a:latin typeface="Calibri Ligh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342900" y="342900"/>
            <a:ext cx="11506200" cy="457200"/>
          </a:xfrm>
        </p:spPr>
        <p:txBody>
          <a:bodyPr wrap="square" anchor="b" anchorCtr="0">
            <a:noAutofit/>
          </a:bodyPr>
          <a:lstStyle>
            <a:lvl1pPr>
              <a:defRPr lang="en-US" sz="3200" b="1" kern="1200" spc="-20" baseline="0" dirty="0">
                <a:solidFill>
                  <a:srgbClr val="12497D"/>
                </a:solidFill>
                <a:latin typeface="Arial Black" charset="0"/>
                <a:ea typeface="+mn-ea"/>
                <a:cs typeface="+mn-cs"/>
              </a:defRPr>
            </a:lvl1pPr>
          </a:lstStyle>
          <a:p>
            <a:r>
              <a:rPr lang="en-US"/>
              <a:t>Click to edit Master title style</a:t>
            </a:r>
            <a:endParaRPr lang="en-US" dirty="0"/>
          </a:p>
        </p:txBody>
      </p:sp>
      <p:sp>
        <p:nvSpPr>
          <p:cNvPr id="5" name="Picture Placeholder 4"/>
          <p:cNvSpPr>
            <a:spLocks noGrp="1"/>
          </p:cNvSpPr>
          <p:nvPr>
            <p:ph type="pic" sz="quarter" idx="13"/>
          </p:nvPr>
        </p:nvSpPr>
        <p:spPr>
          <a:xfrm>
            <a:off x="4343400" y="1066800"/>
            <a:ext cx="7505700" cy="4953000"/>
          </a:xfrm>
        </p:spPr>
        <p:txBody>
          <a:bodyPr/>
          <a:lstStyle/>
          <a:p>
            <a:r>
              <a:rPr lang="en-US"/>
              <a:t>Click icon to add picture</a:t>
            </a:r>
          </a:p>
        </p:txBody>
      </p:sp>
      <p:sp>
        <p:nvSpPr>
          <p:cNvPr id="12" name="Slide Number Placeholder 6"/>
          <p:cNvSpPr>
            <a:spLocks noGrp="1"/>
          </p:cNvSpPr>
          <p:nvPr>
            <p:ph type="sldNum" sz="quarter" idx="4"/>
          </p:nvPr>
        </p:nvSpPr>
        <p:spPr>
          <a:xfrm>
            <a:off x="11400594" y="6137757"/>
            <a:ext cx="448506" cy="491641"/>
          </a:xfrm>
          <a:prstGeom prst="rect">
            <a:avLst/>
          </a:prstGeom>
        </p:spPr>
        <p:txBody>
          <a:bodyPr lIns="0" tIns="0" rIns="0" bIns="0" anchor="b" anchorCtr="0"/>
          <a:lstStyle>
            <a:lvl1pPr algn="r">
              <a:defRPr sz="1100" b="0" i="0">
                <a:solidFill>
                  <a:schemeClr val="tx1">
                    <a:lumMod val="50000"/>
                    <a:lumOff val="50000"/>
                  </a:schemeClr>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16" name="Date Placeholder 4"/>
          <p:cNvSpPr>
            <a:spLocks noGrp="1"/>
          </p:cNvSpPr>
          <p:nvPr>
            <p:ph type="dt" sz="half" idx="14"/>
          </p:nvPr>
        </p:nvSpPr>
        <p:spPr>
          <a:xfrm>
            <a:off x="342900" y="6137758"/>
            <a:ext cx="11057694" cy="491642"/>
          </a:xfrm>
          <a:prstGeom prst="rect">
            <a:avLst/>
          </a:prstGeom>
          <a:blipFill>
            <a:blip r:embed="rId2"/>
            <a:stretch>
              <a:fillRect/>
            </a:stretch>
          </a:blipFill>
        </p:spPr>
        <p:txBody>
          <a:bodyPr lIns="0" tIns="0" rIns="0" bIns="0" anchor="b" anchorCtr="0"/>
          <a:lstStyle>
            <a:lvl1pPr algn="r">
              <a:defRPr sz="900">
                <a:solidFill>
                  <a:schemeClr val="tx1">
                    <a:lumMod val="50000"/>
                    <a:lumOff val="50000"/>
                  </a:schemeClr>
                </a:solidFill>
              </a:defRPr>
            </a:lvl1pPr>
          </a:lstStyle>
          <a:p>
            <a:fld id="{C8F5E969-A6AC-4AC9-A609-60D82AE6B9AB}" type="datetimeFigureOut">
              <a:rPr lang="en-US" smtClean="0"/>
              <a:t>9/28/2022</a:t>
            </a:fld>
            <a:endParaRPr lang="en-US"/>
          </a:p>
        </p:txBody>
      </p:sp>
    </p:spTree>
    <p:extLst>
      <p:ext uri="{BB962C8B-B14F-4D97-AF65-F5344CB8AC3E}">
        <p14:creationId xmlns:p14="http://schemas.microsoft.com/office/powerpoint/2010/main" val="41833236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itle | Col Head | Content | Char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2901" y="1066800"/>
            <a:ext cx="3695700" cy="644043"/>
          </a:xfrm>
        </p:spPr>
        <p:txBody>
          <a:bodyPr anchor="t" anchorCtr="0">
            <a:normAutofit/>
          </a:bodyPr>
          <a:lstStyle>
            <a:lvl1pPr marL="0" indent="0">
              <a:lnSpc>
                <a:spcPct val="100000"/>
              </a:lnSpc>
              <a:buNone/>
              <a:defRPr sz="2200" b="0" i="0" u="none" spc="-20" baseline="0">
                <a:solidFill>
                  <a:srgbClr val="0096D6"/>
                </a:solidFill>
                <a:latin typeface="Calibri Bold"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1" y="1828801"/>
            <a:ext cx="3695700" cy="4190999"/>
          </a:xfrm>
        </p:spPr>
        <p:txBody>
          <a:bodyPr>
            <a:normAutofit/>
          </a:bodyPr>
          <a:lstStyle>
            <a:lvl1pPr>
              <a:defRPr sz="1800" spc="-20" baseline="0">
                <a:latin typeface="Calibri Light" charset="0"/>
              </a:defRPr>
            </a:lvl1pPr>
            <a:lvl2pPr>
              <a:defRPr sz="1600" spc="-20" baseline="0">
                <a:latin typeface="Calibri Light" charset="0"/>
              </a:defRPr>
            </a:lvl2pPr>
            <a:lvl3pPr>
              <a:defRPr sz="1400" spc="-20" baseline="0">
                <a:latin typeface="Calibri Light" charset="0"/>
              </a:defRPr>
            </a:lvl3pPr>
            <a:lvl4pPr>
              <a:defRPr sz="1200" spc="-20" baseline="0">
                <a:latin typeface="Calibri Light" charset="0"/>
              </a:defRPr>
            </a:lvl4pPr>
            <a:lvl5pPr>
              <a:defRPr sz="1200" spc="-20" baseline="0">
                <a:latin typeface="Calibri Ligh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342900" y="342900"/>
            <a:ext cx="11506200" cy="457200"/>
          </a:xfrm>
        </p:spPr>
        <p:txBody>
          <a:bodyPr wrap="square" anchor="b" anchorCtr="0">
            <a:noAutofit/>
          </a:bodyPr>
          <a:lstStyle>
            <a:lvl1pPr>
              <a:defRPr lang="en-US" sz="3200" b="0" i="0" u="none" kern="1200" spc="-20" baseline="0" dirty="0">
                <a:solidFill>
                  <a:srgbClr val="12497D"/>
                </a:solidFill>
                <a:latin typeface="Arial Black" charset="0"/>
                <a:ea typeface="+mn-ea"/>
                <a:cs typeface="+mn-cs"/>
              </a:defRPr>
            </a:lvl1pPr>
          </a:lstStyle>
          <a:p>
            <a:r>
              <a:rPr lang="en-US"/>
              <a:t>Click to edit Master title style</a:t>
            </a:r>
            <a:endParaRPr lang="en-US" dirty="0"/>
          </a:p>
        </p:txBody>
      </p:sp>
      <p:sp>
        <p:nvSpPr>
          <p:cNvPr id="12" name="Slide Number Placeholder 6"/>
          <p:cNvSpPr>
            <a:spLocks noGrp="1"/>
          </p:cNvSpPr>
          <p:nvPr>
            <p:ph type="sldNum" sz="quarter" idx="4"/>
          </p:nvPr>
        </p:nvSpPr>
        <p:spPr>
          <a:xfrm>
            <a:off x="11400594" y="6137757"/>
            <a:ext cx="448506" cy="491641"/>
          </a:xfrm>
          <a:prstGeom prst="rect">
            <a:avLst/>
          </a:prstGeom>
        </p:spPr>
        <p:txBody>
          <a:bodyPr lIns="0" tIns="0" rIns="0" bIns="0" anchor="b" anchorCtr="0"/>
          <a:lstStyle>
            <a:lvl1pPr algn="r">
              <a:defRPr sz="1100" b="0" i="0">
                <a:solidFill>
                  <a:schemeClr val="tx1">
                    <a:lumMod val="50000"/>
                    <a:lumOff val="50000"/>
                  </a:schemeClr>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16" name="Date Placeholder 4"/>
          <p:cNvSpPr>
            <a:spLocks noGrp="1"/>
          </p:cNvSpPr>
          <p:nvPr>
            <p:ph type="dt" sz="half" idx="14"/>
          </p:nvPr>
        </p:nvSpPr>
        <p:spPr>
          <a:xfrm>
            <a:off x="342900" y="6137758"/>
            <a:ext cx="11057694" cy="491642"/>
          </a:xfrm>
          <a:prstGeom prst="rect">
            <a:avLst/>
          </a:prstGeom>
          <a:blipFill>
            <a:blip r:embed="rId2"/>
            <a:stretch>
              <a:fillRect/>
            </a:stretch>
          </a:blipFill>
        </p:spPr>
        <p:txBody>
          <a:bodyPr lIns="0" tIns="0" rIns="0" bIns="0" anchor="b" anchorCtr="0"/>
          <a:lstStyle>
            <a:lvl1pPr algn="r">
              <a:defRPr sz="900">
                <a:solidFill>
                  <a:schemeClr val="tx1">
                    <a:lumMod val="50000"/>
                    <a:lumOff val="50000"/>
                  </a:schemeClr>
                </a:solidFill>
              </a:defRPr>
            </a:lvl1pPr>
          </a:lstStyle>
          <a:p>
            <a:fld id="{C8F5E969-A6AC-4AC9-A609-60D82AE6B9AB}" type="datetimeFigureOut">
              <a:rPr lang="en-US" smtClean="0"/>
              <a:t>9/28/2022</a:t>
            </a:fld>
            <a:endParaRPr lang="en-US"/>
          </a:p>
        </p:txBody>
      </p:sp>
      <p:sp>
        <p:nvSpPr>
          <p:cNvPr id="6" name="Content Placeholder 5"/>
          <p:cNvSpPr>
            <a:spLocks noGrp="1"/>
          </p:cNvSpPr>
          <p:nvPr>
            <p:ph sz="quarter" idx="15"/>
          </p:nvPr>
        </p:nvSpPr>
        <p:spPr>
          <a:xfrm>
            <a:off x="4343400" y="1066800"/>
            <a:ext cx="7505700" cy="4953000"/>
          </a:xfrm>
        </p:spPr>
        <p:txBody>
          <a:bodyPr/>
          <a:lstStyle>
            <a:lvl1pPr marL="0" indent="0">
              <a:buNone/>
              <a:defRPr baseline="0">
                <a:latin typeface="Calibri Light" charset="0"/>
              </a:defRPr>
            </a:lvl1pPr>
          </a:lstStyle>
          <a:p>
            <a:pPr lvl="0"/>
            <a:r>
              <a:rPr lang="en-US"/>
              <a:t>Click to edit Master text styles</a:t>
            </a:r>
          </a:p>
        </p:txBody>
      </p:sp>
    </p:spTree>
    <p:extLst>
      <p:ext uri="{BB962C8B-B14F-4D97-AF65-F5344CB8AC3E}">
        <p14:creationId xmlns:p14="http://schemas.microsoft.com/office/powerpoint/2010/main" val="3940298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Middle">
    <p:spTree>
      <p:nvGrpSpPr>
        <p:cNvPr id="1" name=""/>
        <p:cNvGrpSpPr/>
        <p:nvPr/>
      </p:nvGrpSpPr>
      <p:grpSpPr>
        <a:xfrm>
          <a:off x="0" y="0"/>
          <a:ext cx="0" cy="0"/>
          <a:chOff x="0" y="0"/>
          <a:chExt cx="0" cy="0"/>
        </a:xfrm>
      </p:grpSpPr>
      <p:cxnSp>
        <p:nvCxnSpPr>
          <p:cNvPr id="8" name="Straight Connector 7"/>
          <p:cNvCxnSpPr/>
          <p:nvPr/>
        </p:nvCxnSpPr>
        <p:spPr>
          <a:xfrm flipV="1">
            <a:off x="342900" y="2895600"/>
            <a:ext cx="11506200" cy="1"/>
          </a:xfrm>
          <a:prstGeom prst="line">
            <a:avLst/>
          </a:prstGeom>
          <a:ln w="12700">
            <a:solidFill>
              <a:srgbClr val="0096D6"/>
            </a:solidFill>
          </a:ln>
        </p:spPr>
        <p:style>
          <a:lnRef idx="1">
            <a:schemeClr val="accent1"/>
          </a:lnRef>
          <a:fillRef idx="0">
            <a:schemeClr val="accent1"/>
          </a:fillRef>
          <a:effectRef idx="0">
            <a:schemeClr val="accent1"/>
          </a:effectRef>
          <a:fontRef idx="minor">
            <a:schemeClr val="tx1"/>
          </a:fontRef>
        </p:style>
      </p:cxnSp>
      <p:sp>
        <p:nvSpPr>
          <p:cNvPr id="16" name="Slide Number Placeholder 6"/>
          <p:cNvSpPr>
            <a:spLocks noGrp="1"/>
          </p:cNvSpPr>
          <p:nvPr>
            <p:ph type="sldNum" sz="quarter" idx="4"/>
          </p:nvPr>
        </p:nvSpPr>
        <p:spPr>
          <a:xfrm>
            <a:off x="11400594" y="6137757"/>
            <a:ext cx="448506" cy="491641"/>
          </a:xfrm>
          <a:prstGeom prst="rect">
            <a:avLst/>
          </a:prstGeom>
        </p:spPr>
        <p:txBody>
          <a:bodyPr lIns="0" tIns="0" rIns="0" bIns="0" anchor="b" anchorCtr="0"/>
          <a:lstStyle>
            <a:lvl1pPr algn="r">
              <a:defRPr sz="1100" b="0" i="0">
                <a:solidFill>
                  <a:schemeClr val="tx1">
                    <a:lumMod val="50000"/>
                    <a:lumOff val="50000"/>
                  </a:schemeClr>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18" name="Date Placeholder 4"/>
          <p:cNvSpPr>
            <a:spLocks noGrp="1"/>
          </p:cNvSpPr>
          <p:nvPr>
            <p:ph type="dt" sz="half" idx="14"/>
          </p:nvPr>
        </p:nvSpPr>
        <p:spPr>
          <a:xfrm>
            <a:off x="342900" y="6135624"/>
            <a:ext cx="11057694" cy="491642"/>
          </a:xfrm>
          <a:prstGeom prst="rect">
            <a:avLst/>
          </a:prstGeom>
          <a:blipFill>
            <a:blip r:embed="rId2"/>
            <a:stretch>
              <a:fillRect/>
            </a:stretch>
          </a:blipFill>
        </p:spPr>
        <p:txBody>
          <a:bodyPr lIns="0" tIns="0" rIns="0" bIns="0" anchor="b" anchorCtr="0"/>
          <a:lstStyle>
            <a:lvl1pPr algn="r">
              <a:defRPr sz="900">
                <a:solidFill>
                  <a:schemeClr val="tx1">
                    <a:lumMod val="50000"/>
                    <a:lumOff val="50000"/>
                  </a:schemeClr>
                </a:solidFill>
              </a:defRPr>
            </a:lvl1pPr>
          </a:lstStyle>
          <a:p>
            <a:fld id="{C8F5E969-A6AC-4AC9-A609-60D82AE6B9AB}" type="datetimeFigureOut">
              <a:rPr lang="en-US" smtClean="0"/>
              <a:t>9/28/2022</a:t>
            </a:fld>
            <a:endParaRPr lang="en-US"/>
          </a:p>
        </p:txBody>
      </p:sp>
      <p:sp>
        <p:nvSpPr>
          <p:cNvPr id="7" name="Title 1"/>
          <p:cNvSpPr>
            <a:spLocks noGrp="1"/>
          </p:cNvSpPr>
          <p:nvPr>
            <p:ph type="title"/>
          </p:nvPr>
        </p:nvSpPr>
        <p:spPr>
          <a:xfrm>
            <a:off x="342900" y="1066800"/>
            <a:ext cx="11506200" cy="1676400"/>
          </a:xfrm>
        </p:spPr>
        <p:txBody>
          <a:bodyPr wrap="square" anchor="b" anchorCtr="0">
            <a:noAutofit/>
          </a:bodyPr>
          <a:lstStyle>
            <a:lvl1pPr>
              <a:defRPr lang="en-US" sz="3200" b="1" kern="1200" spc="-50" baseline="0" dirty="0">
                <a:solidFill>
                  <a:srgbClr val="12497D"/>
                </a:solidFill>
                <a:latin typeface="Arial Black" charset="0"/>
                <a:ea typeface="+mn-ea"/>
                <a:cs typeface="+mn-cs"/>
              </a:defRPr>
            </a:lvl1pPr>
          </a:lstStyle>
          <a:p>
            <a:r>
              <a:rPr lang="en-US"/>
              <a:t>Click to edit Master title style</a:t>
            </a:r>
            <a:endParaRPr lang="en-US" dirty="0"/>
          </a:p>
        </p:txBody>
      </p:sp>
      <p:cxnSp>
        <p:nvCxnSpPr>
          <p:cNvPr id="6" name="Straight Connector 5"/>
          <p:cNvCxnSpPr/>
          <p:nvPr/>
        </p:nvCxnSpPr>
        <p:spPr>
          <a:xfrm flipV="1">
            <a:off x="342900" y="2895600"/>
            <a:ext cx="11506200" cy="0"/>
          </a:xfrm>
          <a:prstGeom prst="line">
            <a:avLst/>
          </a:prstGeom>
          <a:ln w="12700">
            <a:solidFill>
              <a:srgbClr val="0096D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54698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hought Provoking | Green">
    <p:bg>
      <p:bgPr>
        <a:solidFill>
          <a:srgbClr val="6CB33E"/>
        </a:solidFill>
        <a:effectLst/>
      </p:bgPr>
    </p:bg>
    <p:spTree>
      <p:nvGrpSpPr>
        <p:cNvPr id="1" name=""/>
        <p:cNvGrpSpPr/>
        <p:nvPr/>
      </p:nvGrpSpPr>
      <p:grpSpPr>
        <a:xfrm>
          <a:off x="0" y="0"/>
          <a:ext cx="0" cy="0"/>
          <a:chOff x="0" y="0"/>
          <a:chExt cx="0" cy="0"/>
        </a:xfrm>
      </p:grpSpPr>
      <p:sp>
        <p:nvSpPr>
          <p:cNvPr id="11" name="Slide Number Placeholder 6"/>
          <p:cNvSpPr>
            <a:spLocks noGrp="1"/>
          </p:cNvSpPr>
          <p:nvPr>
            <p:ph type="sldNum" sz="quarter" idx="4"/>
          </p:nvPr>
        </p:nvSpPr>
        <p:spPr>
          <a:xfrm>
            <a:off x="11400594" y="6135624"/>
            <a:ext cx="448506" cy="491641"/>
          </a:xfrm>
          <a:prstGeom prst="rect">
            <a:avLst/>
          </a:prstGeom>
        </p:spPr>
        <p:txBody>
          <a:bodyPr lIns="0" tIns="0" rIns="0" bIns="0" anchor="b" anchorCtr="0"/>
          <a:lstStyle>
            <a:lvl1pPr algn="r">
              <a:defRPr sz="1100" b="0" i="0">
                <a:solidFill>
                  <a:schemeClr val="bg1"/>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17" name="Date Placeholder 4"/>
          <p:cNvSpPr>
            <a:spLocks noGrp="1"/>
          </p:cNvSpPr>
          <p:nvPr>
            <p:ph type="dt" sz="half" idx="14"/>
          </p:nvPr>
        </p:nvSpPr>
        <p:spPr>
          <a:xfrm>
            <a:off x="342900" y="6135624"/>
            <a:ext cx="11057694" cy="491642"/>
          </a:xfrm>
          <a:prstGeom prst="rect">
            <a:avLst/>
          </a:prstGeom>
          <a:blipFill>
            <a:blip r:embed="rId2"/>
            <a:stretch>
              <a:fillRect/>
            </a:stretch>
          </a:blipFill>
        </p:spPr>
        <p:txBody>
          <a:bodyPr lIns="0" tIns="0" rIns="0" bIns="0" anchor="b" anchorCtr="0"/>
          <a:lstStyle>
            <a:lvl1pPr algn="r">
              <a:defRPr sz="900">
                <a:solidFill>
                  <a:schemeClr val="bg1"/>
                </a:solidFill>
              </a:defRPr>
            </a:lvl1pPr>
          </a:lstStyle>
          <a:p>
            <a:fld id="{C8F5E969-A6AC-4AC9-A609-60D82AE6B9AB}" type="datetimeFigureOut">
              <a:rPr lang="en-US" smtClean="0"/>
              <a:t>9/28/2022</a:t>
            </a:fld>
            <a:endParaRPr lang="en-US"/>
          </a:p>
        </p:txBody>
      </p:sp>
      <p:sp>
        <p:nvSpPr>
          <p:cNvPr id="3" name="Content Placeholder 2"/>
          <p:cNvSpPr>
            <a:spLocks noGrp="1"/>
          </p:cNvSpPr>
          <p:nvPr>
            <p:ph sz="quarter" idx="15"/>
          </p:nvPr>
        </p:nvSpPr>
        <p:spPr>
          <a:xfrm>
            <a:off x="342900" y="1066800"/>
            <a:ext cx="11506200" cy="4953000"/>
          </a:xfrm>
        </p:spPr>
        <p:txBody>
          <a:bodyPr anchor="ctr" anchorCtr="0">
            <a:normAutofit/>
          </a:bodyPr>
          <a:lstStyle>
            <a:lvl1pPr marL="0" indent="0" algn="ctr">
              <a:lnSpc>
                <a:spcPct val="100000"/>
              </a:lnSpc>
              <a:buNone/>
              <a:defRPr sz="8000" b="1" i="0" cap="all" spc="-50" baseline="0">
                <a:solidFill>
                  <a:schemeClr val="bg1"/>
                </a:solidFill>
                <a:latin typeface="Arial Black" charset="0"/>
                <a:ea typeface="Arial" charset="0"/>
                <a:cs typeface="Arial"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a:t>Click to edit Master text styles</a:t>
            </a:r>
          </a:p>
        </p:txBody>
      </p:sp>
    </p:spTree>
    <p:extLst>
      <p:ext uri="{BB962C8B-B14F-4D97-AF65-F5344CB8AC3E}">
        <p14:creationId xmlns:p14="http://schemas.microsoft.com/office/powerpoint/2010/main" val="32382179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hought Provoking | Blue">
    <p:bg>
      <p:bgPr>
        <a:solidFill>
          <a:srgbClr val="0096D6"/>
        </a:solidFill>
        <a:effectLst/>
      </p:bgPr>
    </p:bg>
    <p:spTree>
      <p:nvGrpSpPr>
        <p:cNvPr id="1" name=""/>
        <p:cNvGrpSpPr/>
        <p:nvPr/>
      </p:nvGrpSpPr>
      <p:grpSpPr>
        <a:xfrm>
          <a:off x="0" y="0"/>
          <a:ext cx="0" cy="0"/>
          <a:chOff x="0" y="0"/>
          <a:chExt cx="0" cy="0"/>
        </a:xfrm>
      </p:grpSpPr>
      <p:sp>
        <p:nvSpPr>
          <p:cNvPr id="11" name="Slide Number Placeholder 6"/>
          <p:cNvSpPr>
            <a:spLocks noGrp="1"/>
          </p:cNvSpPr>
          <p:nvPr>
            <p:ph type="sldNum" sz="quarter" idx="4"/>
          </p:nvPr>
        </p:nvSpPr>
        <p:spPr>
          <a:xfrm>
            <a:off x="11400594" y="6135624"/>
            <a:ext cx="448506" cy="491641"/>
          </a:xfrm>
          <a:prstGeom prst="rect">
            <a:avLst/>
          </a:prstGeom>
        </p:spPr>
        <p:txBody>
          <a:bodyPr lIns="0" tIns="0" rIns="0" bIns="0" anchor="b" anchorCtr="0"/>
          <a:lstStyle>
            <a:lvl1pPr algn="r">
              <a:defRPr sz="1100" b="0" i="0">
                <a:solidFill>
                  <a:schemeClr val="bg1"/>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17" name="Date Placeholder 4"/>
          <p:cNvSpPr>
            <a:spLocks noGrp="1"/>
          </p:cNvSpPr>
          <p:nvPr>
            <p:ph type="dt" sz="half" idx="14"/>
          </p:nvPr>
        </p:nvSpPr>
        <p:spPr>
          <a:xfrm>
            <a:off x="342900" y="6135624"/>
            <a:ext cx="11057694" cy="491642"/>
          </a:xfrm>
          <a:prstGeom prst="rect">
            <a:avLst/>
          </a:prstGeom>
          <a:blipFill>
            <a:blip r:embed="rId2"/>
            <a:stretch>
              <a:fillRect/>
            </a:stretch>
          </a:blipFill>
        </p:spPr>
        <p:txBody>
          <a:bodyPr lIns="0" tIns="0" rIns="0" bIns="0" anchor="b" anchorCtr="0"/>
          <a:lstStyle>
            <a:lvl1pPr algn="r">
              <a:defRPr sz="900">
                <a:solidFill>
                  <a:schemeClr val="bg1"/>
                </a:solidFill>
              </a:defRPr>
            </a:lvl1pPr>
          </a:lstStyle>
          <a:p>
            <a:fld id="{C8F5E969-A6AC-4AC9-A609-60D82AE6B9AB}" type="datetimeFigureOut">
              <a:rPr lang="en-US" smtClean="0"/>
              <a:t>9/28/2022</a:t>
            </a:fld>
            <a:endParaRPr lang="en-US"/>
          </a:p>
        </p:txBody>
      </p:sp>
      <p:sp>
        <p:nvSpPr>
          <p:cNvPr id="5" name="Content Placeholder 2"/>
          <p:cNvSpPr>
            <a:spLocks noGrp="1"/>
          </p:cNvSpPr>
          <p:nvPr>
            <p:ph sz="quarter" idx="15"/>
          </p:nvPr>
        </p:nvSpPr>
        <p:spPr>
          <a:xfrm>
            <a:off x="342900" y="1066800"/>
            <a:ext cx="11506200" cy="4953000"/>
          </a:xfrm>
        </p:spPr>
        <p:txBody>
          <a:bodyPr anchor="ctr" anchorCtr="0">
            <a:normAutofit/>
          </a:bodyPr>
          <a:lstStyle>
            <a:lvl1pPr marL="0" indent="0" algn="ctr">
              <a:lnSpc>
                <a:spcPct val="100000"/>
              </a:lnSpc>
              <a:buNone/>
              <a:defRPr sz="8000" b="1" i="0" cap="all" spc="-50" baseline="0">
                <a:solidFill>
                  <a:schemeClr val="bg1"/>
                </a:solidFill>
                <a:latin typeface="Arial Black" charset="0"/>
                <a:ea typeface="Arial" charset="0"/>
                <a:cs typeface="Arial"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a:t>Click to edit Master text styles</a:t>
            </a:r>
          </a:p>
        </p:txBody>
      </p:sp>
    </p:spTree>
    <p:extLst>
      <p:ext uri="{BB962C8B-B14F-4D97-AF65-F5344CB8AC3E}">
        <p14:creationId xmlns:p14="http://schemas.microsoft.com/office/powerpoint/2010/main" val="1078364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hought Provoking | Teal">
    <p:bg>
      <p:bgPr>
        <a:solidFill>
          <a:srgbClr val="27B1BD"/>
        </a:solidFill>
        <a:effectLst/>
      </p:bgPr>
    </p:bg>
    <p:spTree>
      <p:nvGrpSpPr>
        <p:cNvPr id="1" name=""/>
        <p:cNvGrpSpPr/>
        <p:nvPr/>
      </p:nvGrpSpPr>
      <p:grpSpPr>
        <a:xfrm>
          <a:off x="0" y="0"/>
          <a:ext cx="0" cy="0"/>
          <a:chOff x="0" y="0"/>
          <a:chExt cx="0" cy="0"/>
        </a:xfrm>
      </p:grpSpPr>
      <p:sp>
        <p:nvSpPr>
          <p:cNvPr id="11" name="Slide Number Placeholder 6"/>
          <p:cNvSpPr>
            <a:spLocks noGrp="1"/>
          </p:cNvSpPr>
          <p:nvPr>
            <p:ph type="sldNum" sz="quarter" idx="4"/>
          </p:nvPr>
        </p:nvSpPr>
        <p:spPr>
          <a:xfrm>
            <a:off x="11400594" y="6135624"/>
            <a:ext cx="448506" cy="491641"/>
          </a:xfrm>
          <a:prstGeom prst="rect">
            <a:avLst/>
          </a:prstGeom>
        </p:spPr>
        <p:txBody>
          <a:bodyPr lIns="0" tIns="0" rIns="0" bIns="0" anchor="b" anchorCtr="0"/>
          <a:lstStyle>
            <a:lvl1pPr algn="r">
              <a:defRPr sz="1100" b="0" i="0">
                <a:solidFill>
                  <a:schemeClr val="bg1"/>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17" name="Date Placeholder 4"/>
          <p:cNvSpPr>
            <a:spLocks noGrp="1"/>
          </p:cNvSpPr>
          <p:nvPr>
            <p:ph type="dt" sz="half" idx="14"/>
          </p:nvPr>
        </p:nvSpPr>
        <p:spPr>
          <a:xfrm>
            <a:off x="342900" y="6135624"/>
            <a:ext cx="11057694" cy="491642"/>
          </a:xfrm>
          <a:prstGeom prst="rect">
            <a:avLst/>
          </a:prstGeom>
          <a:blipFill>
            <a:blip r:embed="rId2"/>
            <a:stretch>
              <a:fillRect/>
            </a:stretch>
          </a:blipFill>
        </p:spPr>
        <p:txBody>
          <a:bodyPr lIns="0" tIns="0" rIns="0" bIns="0" anchor="b" anchorCtr="0"/>
          <a:lstStyle>
            <a:lvl1pPr algn="r">
              <a:defRPr sz="900">
                <a:solidFill>
                  <a:schemeClr val="bg1"/>
                </a:solidFill>
              </a:defRPr>
            </a:lvl1pPr>
          </a:lstStyle>
          <a:p>
            <a:fld id="{C8F5E969-A6AC-4AC9-A609-60D82AE6B9AB}" type="datetimeFigureOut">
              <a:rPr lang="en-US" smtClean="0"/>
              <a:t>9/28/2022</a:t>
            </a:fld>
            <a:endParaRPr lang="en-US"/>
          </a:p>
        </p:txBody>
      </p:sp>
      <p:sp>
        <p:nvSpPr>
          <p:cNvPr id="5" name="Content Placeholder 2"/>
          <p:cNvSpPr>
            <a:spLocks noGrp="1"/>
          </p:cNvSpPr>
          <p:nvPr>
            <p:ph sz="quarter" idx="15"/>
          </p:nvPr>
        </p:nvSpPr>
        <p:spPr>
          <a:xfrm>
            <a:off x="342900" y="1066800"/>
            <a:ext cx="11506200" cy="4953000"/>
          </a:xfrm>
        </p:spPr>
        <p:txBody>
          <a:bodyPr anchor="ctr" anchorCtr="0">
            <a:normAutofit/>
          </a:bodyPr>
          <a:lstStyle>
            <a:lvl1pPr marL="0" indent="0" algn="ctr">
              <a:lnSpc>
                <a:spcPct val="100000"/>
              </a:lnSpc>
              <a:buNone/>
              <a:defRPr sz="8000" b="1" i="0" cap="all" spc="-50" baseline="0">
                <a:solidFill>
                  <a:schemeClr val="bg1"/>
                </a:solidFill>
                <a:latin typeface="Arial Black" charset="0"/>
                <a:ea typeface="Arial" charset="0"/>
                <a:cs typeface="Arial"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a:t>Click to edit Master text styles</a:t>
            </a:r>
          </a:p>
        </p:txBody>
      </p:sp>
    </p:spTree>
    <p:extLst>
      <p:ext uri="{BB962C8B-B14F-4D97-AF65-F5344CB8AC3E}">
        <p14:creationId xmlns:p14="http://schemas.microsoft.com/office/powerpoint/2010/main" val="37342495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hought Provoking | Orange">
    <p:bg>
      <p:bgPr>
        <a:solidFill>
          <a:srgbClr val="F38F1D"/>
        </a:solidFill>
        <a:effectLst/>
      </p:bgPr>
    </p:bg>
    <p:spTree>
      <p:nvGrpSpPr>
        <p:cNvPr id="1" name=""/>
        <p:cNvGrpSpPr/>
        <p:nvPr/>
      </p:nvGrpSpPr>
      <p:grpSpPr>
        <a:xfrm>
          <a:off x="0" y="0"/>
          <a:ext cx="0" cy="0"/>
          <a:chOff x="0" y="0"/>
          <a:chExt cx="0" cy="0"/>
        </a:xfrm>
      </p:grpSpPr>
      <p:sp>
        <p:nvSpPr>
          <p:cNvPr id="11" name="Slide Number Placeholder 6"/>
          <p:cNvSpPr>
            <a:spLocks noGrp="1"/>
          </p:cNvSpPr>
          <p:nvPr>
            <p:ph type="sldNum" sz="quarter" idx="4"/>
          </p:nvPr>
        </p:nvSpPr>
        <p:spPr>
          <a:xfrm>
            <a:off x="11400594" y="6135624"/>
            <a:ext cx="448506" cy="491641"/>
          </a:xfrm>
          <a:prstGeom prst="rect">
            <a:avLst/>
          </a:prstGeom>
        </p:spPr>
        <p:txBody>
          <a:bodyPr lIns="0" tIns="0" rIns="0" bIns="0" anchor="b" anchorCtr="0"/>
          <a:lstStyle>
            <a:lvl1pPr algn="r">
              <a:defRPr sz="1100" b="0" i="0">
                <a:solidFill>
                  <a:schemeClr val="bg1"/>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17" name="Date Placeholder 4"/>
          <p:cNvSpPr>
            <a:spLocks noGrp="1"/>
          </p:cNvSpPr>
          <p:nvPr>
            <p:ph type="dt" sz="half" idx="14"/>
          </p:nvPr>
        </p:nvSpPr>
        <p:spPr>
          <a:xfrm>
            <a:off x="342900" y="6135624"/>
            <a:ext cx="11057694" cy="491642"/>
          </a:xfrm>
          <a:prstGeom prst="rect">
            <a:avLst/>
          </a:prstGeom>
          <a:blipFill>
            <a:blip r:embed="rId2"/>
            <a:stretch>
              <a:fillRect/>
            </a:stretch>
          </a:blipFill>
        </p:spPr>
        <p:txBody>
          <a:bodyPr lIns="0" tIns="0" rIns="0" bIns="0" anchor="b" anchorCtr="0"/>
          <a:lstStyle>
            <a:lvl1pPr algn="r">
              <a:defRPr sz="900">
                <a:solidFill>
                  <a:schemeClr val="bg1"/>
                </a:solidFill>
              </a:defRPr>
            </a:lvl1pPr>
          </a:lstStyle>
          <a:p>
            <a:fld id="{C8F5E969-A6AC-4AC9-A609-60D82AE6B9AB}" type="datetimeFigureOut">
              <a:rPr lang="en-US" smtClean="0"/>
              <a:t>9/28/2022</a:t>
            </a:fld>
            <a:endParaRPr lang="en-US"/>
          </a:p>
        </p:txBody>
      </p:sp>
      <p:sp>
        <p:nvSpPr>
          <p:cNvPr id="5" name="Content Placeholder 2"/>
          <p:cNvSpPr>
            <a:spLocks noGrp="1"/>
          </p:cNvSpPr>
          <p:nvPr>
            <p:ph sz="quarter" idx="15"/>
          </p:nvPr>
        </p:nvSpPr>
        <p:spPr>
          <a:xfrm>
            <a:off x="342900" y="1066800"/>
            <a:ext cx="11506200" cy="4953000"/>
          </a:xfrm>
        </p:spPr>
        <p:txBody>
          <a:bodyPr anchor="ctr" anchorCtr="0">
            <a:normAutofit/>
          </a:bodyPr>
          <a:lstStyle>
            <a:lvl1pPr marL="0" indent="0" algn="ctr">
              <a:lnSpc>
                <a:spcPct val="100000"/>
              </a:lnSpc>
              <a:buNone/>
              <a:defRPr sz="8000" b="1" i="0" cap="all" spc="-50" baseline="0">
                <a:solidFill>
                  <a:schemeClr val="bg1"/>
                </a:solidFill>
                <a:latin typeface="Arial Black" charset="0"/>
                <a:ea typeface="Arial" charset="0"/>
                <a:cs typeface="Arial"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a:t>Click to edit Master text styles</a:t>
            </a:r>
          </a:p>
        </p:txBody>
      </p:sp>
    </p:spTree>
    <p:extLst>
      <p:ext uri="{BB962C8B-B14F-4D97-AF65-F5344CB8AC3E}">
        <p14:creationId xmlns:p14="http://schemas.microsoft.com/office/powerpoint/2010/main" val="34582144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hought Provoking | Purple">
    <p:bg>
      <p:bgPr>
        <a:solidFill>
          <a:srgbClr val="AD63A7"/>
        </a:solidFill>
        <a:effectLst/>
      </p:bgPr>
    </p:bg>
    <p:spTree>
      <p:nvGrpSpPr>
        <p:cNvPr id="1" name=""/>
        <p:cNvGrpSpPr/>
        <p:nvPr/>
      </p:nvGrpSpPr>
      <p:grpSpPr>
        <a:xfrm>
          <a:off x="0" y="0"/>
          <a:ext cx="0" cy="0"/>
          <a:chOff x="0" y="0"/>
          <a:chExt cx="0" cy="0"/>
        </a:xfrm>
      </p:grpSpPr>
      <p:sp>
        <p:nvSpPr>
          <p:cNvPr id="11" name="Slide Number Placeholder 6"/>
          <p:cNvSpPr>
            <a:spLocks noGrp="1"/>
          </p:cNvSpPr>
          <p:nvPr>
            <p:ph type="sldNum" sz="quarter" idx="4"/>
          </p:nvPr>
        </p:nvSpPr>
        <p:spPr>
          <a:xfrm>
            <a:off x="11400594" y="6135624"/>
            <a:ext cx="448506" cy="491641"/>
          </a:xfrm>
          <a:prstGeom prst="rect">
            <a:avLst/>
          </a:prstGeom>
        </p:spPr>
        <p:txBody>
          <a:bodyPr lIns="0" tIns="0" rIns="0" bIns="0" anchor="b" anchorCtr="0"/>
          <a:lstStyle>
            <a:lvl1pPr algn="r">
              <a:defRPr sz="1100" b="0" i="0">
                <a:solidFill>
                  <a:schemeClr val="bg1"/>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17" name="Date Placeholder 4"/>
          <p:cNvSpPr>
            <a:spLocks noGrp="1"/>
          </p:cNvSpPr>
          <p:nvPr>
            <p:ph type="dt" sz="half" idx="14"/>
          </p:nvPr>
        </p:nvSpPr>
        <p:spPr>
          <a:xfrm>
            <a:off x="342900" y="6135624"/>
            <a:ext cx="11057694" cy="491642"/>
          </a:xfrm>
          <a:prstGeom prst="rect">
            <a:avLst/>
          </a:prstGeom>
          <a:blipFill>
            <a:blip r:embed="rId2"/>
            <a:stretch>
              <a:fillRect/>
            </a:stretch>
          </a:blipFill>
        </p:spPr>
        <p:txBody>
          <a:bodyPr lIns="0" tIns="0" rIns="0" bIns="0" anchor="b" anchorCtr="0"/>
          <a:lstStyle>
            <a:lvl1pPr algn="r">
              <a:defRPr sz="900">
                <a:solidFill>
                  <a:schemeClr val="bg1"/>
                </a:solidFill>
              </a:defRPr>
            </a:lvl1pPr>
          </a:lstStyle>
          <a:p>
            <a:fld id="{C8F5E969-A6AC-4AC9-A609-60D82AE6B9AB}" type="datetimeFigureOut">
              <a:rPr lang="en-US" smtClean="0"/>
              <a:t>9/28/2022</a:t>
            </a:fld>
            <a:endParaRPr lang="en-US"/>
          </a:p>
        </p:txBody>
      </p:sp>
      <p:sp>
        <p:nvSpPr>
          <p:cNvPr id="5" name="Content Placeholder 2"/>
          <p:cNvSpPr>
            <a:spLocks noGrp="1"/>
          </p:cNvSpPr>
          <p:nvPr>
            <p:ph sz="quarter" idx="15"/>
          </p:nvPr>
        </p:nvSpPr>
        <p:spPr>
          <a:xfrm>
            <a:off x="342900" y="1066800"/>
            <a:ext cx="11506200" cy="4953000"/>
          </a:xfrm>
        </p:spPr>
        <p:txBody>
          <a:bodyPr anchor="ctr" anchorCtr="0">
            <a:normAutofit/>
          </a:bodyPr>
          <a:lstStyle>
            <a:lvl1pPr marL="0" indent="0" algn="ctr">
              <a:lnSpc>
                <a:spcPct val="100000"/>
              </a:lnSpc>
              <a:buNone/>
              <a:defRPr sz="8000" b="1" i="0" cap="all" spc="-50" baseline="0">
                <a:solidFill>
                  <a:schemeClr val="bg1"/>
                </a:solidFill>
                <a:latin typeface="Arial Black" charset="0"/>
                <a:ea typeface="Arial" charset="0"/>
                <a:cs typeface="Arial"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a:t>Click to edit Master text styles</a:t>
            </a:r>
          </a:p>
        </p:txBody>
      </p:sp>
    </p:spTree>
    <p:extLst>
      <p:ext uri="{BB962C8B-B14F-4D97-AF65-F5344CB8AC3E}">
        <p14:creationId xmlns:p14="http://schemas.microsoft.com/office/powerpoint/2010/main" val="23492897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hought Provoking | Coral">
    <p:bg>
      <p:bgPr>
        <a:solidFill>
          <a:srgbClr val="E96557"/>
        </a:solidFill>
        <a:effectLst/>
      </p:bgPr>
    </p:bg>
    <p:spTree>
      <p:nvGrpSpPr>
        <p:cNvPr id="1" name=""/>
        <p:cNvGrpSpPr/>
        <p:nvPr/>
      </p:nvGrpSpPr>
      <p:grpSpPr>
        <a:xfrm>
          <a:off x="0" y="0"/>
          <a:ext cx="0" cy="0"/>
          <a:chOff x="0" y="0"/>
          <a:chExt cx="0" cy="0"/>
        </a:xfrm>
      </p:grpSpPr>
      <p:sp>
        <p:nvSpPr>
          <p:cNvPr id="11" name="Slide Number Placeholder 6"/>
          <p:cNvSpPr>
            <a:spLocks noGrp="1"/>
          </p:cNvSpPr>
          <p:nvPr>
            <p:ph type="sldNum" sz="quarter" idx="4"/>
          </p:nvPr>
        </p:nvSpPr>
        <p:spPr>
          <a:xfrm>
            <a:off x="11400594" y="6135624"/>
            <a:ext cx="448506" cy="491641"/>
          </a:xfrm>
          <a:prstGeom prst="rect">
            <a:avLst/>
          </a:prstGeom>
        </p:spPr>
        <p:txBody>
          <a:bodyPr lIns="0" tIns="0" rIns="0" bIns="0" anchor="b" anchorCtr="0"/>
          <a:lstStyle>
            <a:lvl1pPr algn="r">
              <a:defRPr sz="1100" b="0" i="0">
                <a:solidFill>
                  <a:schemeClr val="bg1"/>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17" name="Date Placeholder 4"/>
          <p:cNvSpPr>
            <a:spLocks noGrp="1"/>
          </p:cNvSpPr>
          <p:nvPr>
            <p:ph type="dt" sz="half" idx="14"/>
          </p:nvPr>
        </p:nvSpPr>
        <p:spPr>
          <a:xfrm>
            <a:off x="342900" y="6135624"/>
            <a:ext cx="11057694" cy="491642"/>
          </a:xfrm>
          <a:prstGeom prst="rect">
            <a:avLst/>
          </a:prstGeom>
          <a:blipFill>
            <a:blip r:embed="rId2"/>
            <a:stretch>
              <a:fillRect/>
            </a:stretch>
          </a:blipFill>
        </p:spPr>
        <p:txBody>
          <a:bodyPr lIns="0" tIns="0" rIns="0" bIns="0" anchor="b" anchorCtr="0"/>
          <a:lstStyle>
            <a:lvl1pPr algn="r">
              <a:defRPr sz="900">
                <a:solidFill>
                  <a:schemeClr val="bg1"/>
                </a:solidFill>
              </a:defRPr>
            </a:lvl1pPr>
          </a:lstStyle>
          <a:p>
            <a:fld id="{C8F5E969-A6AC-4AC9-A609-60D82AE6B9AB}" type="datetimeFigureOut">
              <a:rPr lang="en-US" smtClean="0"/>
              <a:t>9/28/2022</a:t>
            </a:fld>
            <a:endParaRPr lang="en-US"/>
          </a:p>
        </p:txBody>
      </p:sp>
      <p:sp>
        <p:nvSpPr>
          <p:cNvPr id="5" name="Content Placeholder 2"/>
          <p:cNvSpPr>
            <a:spLocks noGrp="1"/>
          </p:cNvSpPr>
          <p:nvPr>
            <p:ph sz="quarter" idx="15"/>
          </p:nvPr>
        </p:nvSpPr>
        <p:spPr>
          <a:xfrm>
            <a:off x="342900" y="1066800"/>
            <a:ext cx="11506200" cy="4953000"/>
          </a:xfrm>
        </p:spPr>
        <p:txBody>
          <a:bodyPr anchor="ctr" anchorCtr="0">
            <a:normAutofit/>
          </a:bodyPr>
          <a:lstStyle>
            <a:lvl1pPr marL="0" indent="0" algn="ctr">
              <a:lnSpc>
                <a:spcPct val="100000"/>
              </a:lnSpc>
              <a:buNone/>
              <a:defRPr sz="8000" b="1" i="0" cap="all" spc="-50" baseline="0">
                <a:solidFill>
                  <a:schemeClr val="bg1"/>
                </a:solidFill>
                <a:latin typeface="Arial Black" charset="0"/>
                <a:ea typeface="Arial" charset="0"/>
                <a:cs typeface="Arial"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a:t>Click to edit Master text styles</a:t>
            </a:r>
          </a:p>
        </p:txBody>
      </p:sp>
    </p:spTree>
    <p:extLst>
      <p:ext uri="{BB962C8B-B14F-4D97-AF65-F5344CB8AC3E}">
        <p14:creationId xmlns:p14="http://schemas.microsoft.com/office/powerpoint/2010/main" val="23235548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hought Provoking | Black">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11" name="Slide Number Placeholder 6"/>
          <p:cNvSpPr>
            <a:spLocks noGrp="1"/>
          </p:cNvSpPr>
          <p:nvPr>
            <p:ph type="sldNum" sz="quarter" idx="4"/>
          </p:nvPr>
        </p:nvSpPr>
        <p:spPr>
          <a:xfrm>
            <a:off x="11400594" y="6135624"/>
            <a:ext cx="448506" cy="491641"/>
          </a:xfrm>
          <a:prstGeom prst="rect">
            <a:avLst/>
          </a:prstGeom>
        </p:spPr>
        <p:txBody>
          <a:bodyPr lIns="0" tIns="0" rIns="0" bIns="0" anchor="b" anchorCtr="0"/>
          <a:lstStyle>
            <a:lvl1pPr algn="r">
              <a:defRPr sz="1100" b="0" i="0">
                <a:solidFill>
                  <a:schemeClr val="bg1"/>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17" name="Date Placeholder 4"/>
          <p:cNvSpPr>
            <a:spLocks noGrp="1"/>
          </p:cNvSpPr>
          <p:nvPr>
            <p:ph type="dt" sz="half" idx="14"/>
          </p:nvPr>
        </p:nvSpPr>
        <p:spPr>
          <a:xfrm>
            <a:off x="342900" y="6135624"/>
            <a:ext cx="11057694" cy="491642"/>
          </a:xfrm>
          <a:prstGeom prst="rect">
            <a:avLst/>
          </a:prstGeom>
          <a:blipFill>
            <a:blip r:embed="rId2"/>
            <a:stretch>
              <a:fillRect/>
            </a:stretch>
          </a:blipFill>
        </p:spPr>
        <p:txBody>
          <a:bodyPr lIns="0" tIns="0" rIns="0" bIns="0" anchor="b" anchorCtr="0"/>
          <a:lstStyle>
            <a:lvl1pPr algn="r">
              <a:defRPr sz="900">
                <a:solidFill>
                  <a:schemeClr val="bg1"/>
                </a:solidFill>
              </a:defRPr>
            </a:lvl1pPr>
          </a:lstStyle>
          <a:p>
            <a:fld id="{C8F5E969-A6AC-4AC9-A609-60D82AE6B9AB}" type="datetimeFigureOut">
              <a:rPr lang="en-US" smtClean="0"/>
              <a:t>9/28/2022</a:t>
            </a:fld>
            <a:endParaRPr lang="en-US"/>
          </a:p>
        </p:txBody>
      </p:sp>
      <p:sp>
        <p:nvSpPr>
          <p:cNvPr id="5" name="Content Placeholder 2"/>
          <p:cNvSpPr>
            <a:spLocks noGrp="1"/>
          </p:cNvSpPr>
          <p:nvPr>
            <p:ph sz="quarter" idx="15"/>
          </p:nvPr>
        </p:nvSpPr>
        <p:spPr>
          <a:xfrm>
            <a:off x="342900" y="1066800"/>
            <a:ext cx="11506200" cy="4953000"/>
          </a:xfrm>
        </p:spPr>
        <p:txBody>
          <a:bodyPr anchor="ctr" anchorCtr="0">
            <a:normAutofit/>
          </a:bodyPr>
          <a:lstStyle>
            <a:lvl1pPr marL="0" indent="0" algn="ctr">
              <a:lnSpc>
                <a:spcPct val="100000"/>
              </a:lnSpc>
              <a:buNone/>
              <a:defRPr sz="8000" b="1" i="0" cap="all" spc="-50" baseline="0">
                <a:solidFill>
                  <a:schemeClr val="bg1"/>
                </a:solidFill>
                <a:latin typeface="Arial Black" charset="0"/>
                <a:ea typeface="Arial" charset="0"/>
                <a:cs typeface="Arial"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a:t>Click to edit Master text styles</a:t>
            </a:r>
          </a:p>
        </p:txBody>
      </p:sp>
    </p:spTree>
    <p:extLst>
      <p:ext uri="{BB962C8B-B14F-4D97-AF65-F5344CB8AC3E}">
        <p14:creationId xmlns:p14="http://schemas.microsoft.com/office/powerpoint/2010/main" val="4168580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0FF4F-C0F4-427F-B228-E8B1D32A75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23D984-4AA3-4C60-81C8-D1C1FCC71D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6E7B5D0-E833-4D74-86B9-76B6DF16572A}"/>
              </a:ext>
            </a:extLst>
          </p:cNvPr>
          <p:cNvSpPr>
            <a:spLocks noGrp="1"/>
          </p:cNvSpPr>
          <p:nvPr>
            <p:ph type="dt" sz="half" idx="10"/>
          </p:nvPr>
        </p:nvSpPr>
        <p:spPr/>
        <p:txBody>
          <a:bodyPr/>
          <a:lstStyle/>
          <a:p>
            <a:fld id="{C8F5E969-A6AC-4AC9-A609-60D82AE6B9AB}" type="datetimeFigureOut">
              <a:rPr lang="en-US" smtClean="0"/>
              <a:t>9/28/2022</a:t>
            </a:fld>
            <a:endParaRPr lang="en-US"/>
          </a:p>
        </p:txBody>
      </p:sp>
      <p:sp>
        <p:nvSpPr>
          <p:cNvPr id="5" name="Footer Placeholder 4">
            <a:extLst>
              <a:ext uri="{FF2B5EF4-FFF2-40B4-BE49-F238E27FC236}">
                <a16:creationId xmlns:a16="http://schemas.microsoft.com/office/drawing/2014/main" id="{5C4219E5-0E0A-41C3-BE9A-4B641D68AC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17218D-6430-48D9-B65D-2D07774148A3}"/>
              </a:ext>
            </a:extLst>
          </p:cNvPr>
          <p:cNvSpPr>
            <a:spLocks noGrp="1"/>
          </p:cNvSpPr>
          <p:nvPr>
            <p:ph type="sldNum" sz="quarter" idx="12"/>
          </p:nvPr>
        </p:nvSpPr>
        <p:spPr/>
        <p:txBody>
          <a:bodyPr/>
          <a:lstStyle/>
          <a:p>
            <a:fld id="{A4C1E720-196E-4BA3-87DA-FCD692B6AB99}" type="slidenum">
              <a:rPr lang="en-US" smtClean="0"/>
              <a:t>‹#›</a:t>
            </a:fld>
            <a:endParaRPr lang="en-US"/>
          </a:p>
        </p:txBody>
      </p:sp>
    </p:spTree>
    <p:extLst>
      <p:ext uri="{BB962C8B-B14F-4D97-AF65-F5344CB8AC3E}">
        <p14:creationId xmlns:p14="http://schemas.microsoft.com/office/powerpoint/2010/main" val="212654130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594" indent="-228594">
              <a:defRPr/>
            </a:lvl1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418184648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itle with Gray Bod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p:cNvSpPr>
            <a:spLocks noGrp="1"/>
          </p:cNvSpPr>
          <p:nvPr>
            <p:ph type="body" sz="quarter" idx="10"/>
          </p:nvPr>
        </p:nvSpPr>
        <p:spPr>
          <a:xfrm>
            <a:off x="0" y="1181101"/>
            <a:ext cx="12192000" cy="5132388"/>
          </a:xfrm>
          <a:solidFill>
            <a:schemeClr val="bg2"/>
          </a:solidFill>
        </p:spPr>
        <p:txBody>
          <a:bodyPr lIns="365760" tIns="228600" rIns="2743200">
            <a:noAutofit/>
          </a:bodyPr>
          <a:lstStyle>
            <a:lvl1pPr marL="192019" indent="-192019">
              <a:lnSpc>
                <a:spcPct val="100000"/>
              </a:lnSpc>
              <a:spcBef>
                <a:spcPts val="0"/>
              </a:spcBef>
              <a:spcAft>
                <a:spcPts val="900"/>
              </a:spcAft>
              <a:defRPr sz="1800"/>
            </a:lvl1pPr>
          </a:lstStyle>
          <a:p>
            <a:pPr lvl="0"/>
            <a:r>
              <a:rPr lang="en-US"/>
              <a:t>Click to edit Master text styles</a:t>
            </a:r>
          </a:p>
        </p:txBody>
      </p:sp>
    </p:spTree>
    <p:extLst>
      <p:ext uri="{BB962C8B-B14F-4D97-AF65-F5344CB8AC3E}">
        <p14:creationId xmlns:p14="http://schemas.microsoft.com/office/powerpoint/2010/main" val="1906900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Middle Dark">
    <p:bg>
      <p:bgPr>
        <a:gradFill>
          <a:gsLst>
            <a:gs pos="0">
              <a:srgbClr val="00B0F0"/>
            </a:gs>
            <a:gs pos="26000">
              <a:srgbClr val="0096D6">
                <a:lumMod val="100000"/>
              </a:srgbClr>
            </a:gs>
            <a:gs pos="88000">
              <a:srgbClr val="072B61"/>
            </a:gs>
          </a:gsLst>
          <a:path path="circle">
            <a:fillToRect l="100000" b="100000"/>
          </a:path>
        </a:gradFill>
        <a:effectLst/>
      </p:bgPr>
    </p:bg>
    <p:spTree>
      <p:nvGrpSpPr>
        <p:cNvPr id="1" name=""/>
        <p:cNvGrpSpPr/>
        <p:nvPr/>
      </p:nvGrpSpPr>
      <p:grpSpPr>
        <a:xfrm>
          <a:off x="0" y="0"/>
          <a:ext cx="0" cy="0"/>
          <a:chOff x="0" y="0"/>
          <a:chExt cx="0" cy="0"/>
        </a:xfrm>
      </p:grpSpPr>
      <p:cxnSp>
        <p:nvCxnSpPr>
          <p:cNvPr id="8" name="Straight Connector 7"/>
          <p:cNvCxnSpPr/>
          <p:nvPr/>
        </p:nvCxnSpPr>
        <p:spPr>
          <a:xfrm flipV="1">
            <a:off x="342900" y="2895600"/>
            <a:ext cx="11506200" cy="1"/>
          </a:xfrm>
          <a:prstGeom prst="line">
            <a:avLst/>
          </a:prstGeom>
          <a:ln w="12700">
            <a:solidFill>
              <a:srgbClr val="0096D6"/>
            </a:solidFill>
          </a:ln>
        </p:spPr>
        <p:style>
          <a:lnRef idx="1">
            <a:schemeClr val="accent1"/>
          </a:lnRef>
          <a:fillRef idx="0">
            <a:schemeClr val="accent1"/>
          </a:fillRef>
          <a:effectRef idx="0">
            <a:schemeClr val="accent1"/>
          </a:effectRef>
          <a:fontRef idx="minor">
            <a:schemeClr val="tx1"/>
          </a:fontRef>
        </p:style>
      </p:cxnSp>
      <p:sp>
        <p:nvSpPr>
          <p:cNvPr id="16" name="Slide Number Placeholder 6"/>
          <p:cNvSpPr>
            <a:spLocks noGrp="1"/>
          </p:cNvSpPr>
          <p:nvPr>
            <p:ph type="sldNum" sz="quarter" idx="4"/>
          </p:nvPr>
        </p:nvSpPr>
        <p:spPr>
          <a:xfrm>
            <a:off x="11400594" y="6137757"/>
            <a:ext cx="448506" cy="491641"/>
          </a:xfrm>
          <a:prstGeom prst="rect">
            <a:avLst/>
          </a:prstGeom>
        </p:spPr>
        <p:txBody>
          <a:bodyPr lIns="0" tIns="0" rIns="0" bIns="0" anchor="b" anchorCtr="0"/>
          <a:lstStyle>
            <a:lvl1pPr algn="r">
              <a:defRPr sz="1100" b="0" i="0">
                <a:solidFill>
                  <a:schemeClr val="tx1">
                    <a:lumMod val="50000"/>
                    <a:lumOff val="50000"/>
                  </a:schemeClr>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7" name="Title 1"/>
          <p:cNvSpPr>
            <a:spLocks noGrp="1"/>
          </p:cNvSpPr>
          <p:nvPr>
            <p:ph type="title"/>
          </p:nvPr>
        </p:nvSpPr>
        <p:spPr>
          <a:xfrm>
            <a:off x="342900" y="1066800"/>
            <a:ext cx="11506200" cy="1676400"/>
          </a:xfrm>
        </p:spPr>
        <p:txBody>
          <a:bodyPr wrap="square" anchor="b" anchorCtr="0">
            <a:noAutofit/>
          </a:bodyPr>
          <a:lstStyle>
            <a:lvl1pPr>
              <a:defRPr lang="en-US" sz="3200" b="1" kern="1200" spc="-50" baseline="0" dirty="0">
                <a:solidFill>
                  <a:schemeClr val="bg1"/>
                </a:solidFill>
                <a:latin typeface="Arial Black" charset="0"/>
                <a:ea typeface="+mn-ea"/>
                <a:cs typeface="+mn-cs"/>
              </a:defRPr>
            </a:lvl1pPr>
          </a:lstStyle>
          <a:p>
            <a:r>
              <a:rPr lang="en-US"/>
              <a:t>Click to edit Master title style</a:t>
            </a:r>
            <a:endParaRPr lang="en-US" dirty="0"/>
          </a:p>
        </p:txBody>
      </p:sp>
      <p:sp>
        <p:nvSpPr>
          <p:cNvPr id="6" name="Date Placeholder 4">
            <a:extLst>
              <a:ext uri="{FF2B5EF4-FFF2-40B4-BE49-F238E27FC236}">
                <a16:creationId xmlns:a16="http://schemas.microsoft.com/office/drawing/2014/main" id="{8948DF45-380C-FC47-816E-BEBA96C8B569}"/>
              </a:ext>
            </a:extLst>
          </p:cNvPr>
          <p:cNvSpPr>
            <a:spLocks noGrp="1"/>
          </p:cNvSpPr>
          <p:nvPr>
            <p:ph type="dt" sz="half" idx="14"/>
          </p:nvPr>
        </p:nvSpPr>
        <p:spPr>
          <a:xfrm>
            <a:off x="342900" y="6135624"/>
            <a:ext cx="11057694" cy="491642"/>
          </a:xfrm>
          <a:prstGeom prst="rect">
            <a:avLst/>
          </a:prstGeom>
          <a:blipFill>
            <a:blip r:embed="rId2"/>
            <a:stretch>
              <a:fillRect/>
            </a:stretch>
          </a:blipFill>
        </p:spPr>
        <p:txBody>
          <a:bodyPr lIns="0" tIns="0" rIns="0" bIns="0" anchor="b" anchorCtr="0"/>
          <a:lstStyle>
            <a:lvl1pPr algn="r">
              <a:defRPr sz="900">
                <a:solidFill>
                  <a:schemeClr val="bg1"/>
                </a:solidFill>
              </a:defRPr>
            </a:lvl1pPr>
          </a:lstStyle>
          <a:p>
            <a:fld id="{C8F5E969-A6AC-4AC9-A609-60D82AE6B9AB}" type="datetimeFigureOut">
              <a:rPr lang="en-US" smtClean="0"/>
              <a:t>9/28/2022</a:t>
            </a:fld>
            <a:endParaRPr lang="en-US"/>
          </a:p>
        </p:txBody>
      </p:sp>
    </p:spTree>
    <p:extLst>
      <p:ext uri="{BB962C8B-B14F-4D97-AF65-F5344CB8AC3E}">
        <p14:creationId xmlns:p14="http://schemas.microsoft.com/office/powerpoint/2010/main" val="262173700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91202392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38203" y="1181107"/>
            <a:ext cx="5143500" cy="2476501"/>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idx="13"/>
          </p:nvPr>
        </p:nvSpPr>
        <p:spPr>
          <a:xfrm>
            <a:off x="6229349" y="1181101"/>
            <a:ext cx="5124451" cy="24765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319117434"/>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Right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Content Placeholder 2"/>
          <p:cNvSpPr>
            <a:spLocks noGrp="1"/>
          </p:cNvSpPr>
          <p:nvPr>
            <p:ph idx="13"/>
          </p:nvPr>
        </p:nvSpPr>
        <p:spPr>
          <a:xfrm>
            <a:off x="6229349" y="1181101"/>
            <a:ext cx="5124451" cy="24765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924394298"/>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Left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38203" y="1181107"/>
            <a:ext cx="5143500" cy="2476501"/>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281481587"/>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Two Content, horizont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38200" y="1181100"/>
            <a:ext cx="10515600" cy="1809749"/>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idx="13"/>
          </p:nvPr>
        </p:nvSpPr>
        <p:spPr>
          <a:xfrm>
            <a:off x="838200" y="3676658"/>
            <a:ext cx="10515600" cy="1809749"/>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33238670"/>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Bottom Content, horizont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Content Placeholder 2"/>
          <p:cNvSpPr>
            <a:spLocks noGrp="1"/>
          </p:cNvSpPr>
          <p:nvPr>
            <p:ph idx="13"/>
          </p:nvPr>
        </p:nvSpPr>
        <p:spPr>
          <a:xfrm>
            <a:off x="838200" y="3676658"/>
            <a:ext cx="10515600" cy="1809749"/>
          </a:xfrm>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388144141"/>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3 Content, 2 to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Content Placeholder 2"/>
          <p:cNvSpPr>
            <a:spLocks noGrp="1"/>
          </p:cNvSpPr>
          <p:nvPr>
            <p:ph idx="13"/>
          </p:nvPr>
        </p:nvSpPr>
        <p:spPr>
          <a:xfrm>
            <a:off x="838200" y="3676658"/>
            <a:ext cx="10515600" cy="1809749"/>
          </a:xfrm>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idx="1"/>
          </p:nvPr>
        </p:nvSpPr>
        <p:spPr>
          <a:xfrm>
            <a:off x="838203" y="1193462"/>
            <a:ext cx="5143500" cy="2133599"/>
          </a:xfrm>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Content Placeholder 2"/>
          <p:cNvSpPr>
            <a:spLocks noGrp="1"/>
          </p:cNvSpPr>
          <p:nvPr>
            <p:ph idx="14"/>
          </p:nvPr>
        </p:nvSpPr>
        <p:spPr>
          <a:xfrm>
            <a:off x="6229349" y="1193462"/>
            <a:ext cx="5124451" cy="2133599"/>
          </a:xfrm>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740784014"/>
      </p:ext>
    </p:extLst>
  </p:cSld>
  <p:clrMapOvr>
    <a:masterClrMapping/>
  </p:clrMapOvr>
  <p:extLst>
    <p:ext uri="{DCECCB84-F9BA-43D5-87BE-67443E8EF086}">
      <p15:sldGuideLst xmlns:p15="http://schemas.microsoft.com/office/powerpoint/2012/main">
        <p15:guide id="1" pos="2880">
          <p15:clr>
            <a:srgbClr val="FBAE40"/>
          </p15:clr>
        </p15:guide>
        <p15:guide id="2" orient="horz" pos="2304">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3 Content, 2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Content Placeholder 2"/>
          <p:cNvSpPr>
            <a:spLocks noGrp="1"/>
          </p:cNvSpPr>
          <p:nvPr>
            <p:ph idx="13"/>
          </p:nvPr>
        </p:nvSpPr>
        <p:spPr>
          <a:xfrm>
            <a:off x="838200" y="1181100"/>
            <a:ext cx="10515600" cy="1809749"/>
          </a:xfrm>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idx="1"/>
          </p:nvPr>
        </p:nvSpPr>
        <p:spPr>
          <a:xfrm>
            <a:off x="838203" y="3695707"/>
            <a:ext cx="5143500" cy="2133599"/>
          </a:xfrm>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Content Placeholder 2"/>
          <p:cNvSpPr>
            <a:spLocks noGrp="1"/>
          </p:cNvSpPr>
          <p:nvPr>
            <p:ph idx="14"/>
          </p:nvPr>
        </p:nvSpPr>
        <p:spPr>
          <a:xfrm>
            <a:off x="6229349" y="3695706"/>
            <a:ext cx="5124451" cy="2133599"/>
          </a:xfrm>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779223335"/>
      </p:ext>
    </p:extLst>
  </p:cSld>
  <p:clrMapOvr>
    <a:masterClrMapping/>
  </p:clrMapOvr>
  <p:extLst>
    <p:ext uri="{DCECCB84-F9BA-43D5-87BE-67443E8EF086}">
      <p15:sldGuideLst xmlns:p15="http://schemas.microsoft.com/office/powerpoint/2012/main">
        <p15:guide id="1" pos="2880">
          <p15:clr>
            <a:srgbClr val="FBAE40"/>
          </p15:clr>
        </p15:guide>
        <p15:guide id="2" orient="horz" pos="2328">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1_3 Content, 2 bottom">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10515600" cy="685800"/>
          </a:xfrm>
        </p:spPr>
        <p:txBody>
          <a:bodyPr/>
          <a:lstStyle/>
          <a:p>
            <a:r>
              <a:rPr lang="en-US"/>
              <a:t>Click to edit Master title style</a:t>
            </a:r>
            <a:endParaRPr lang="en-US" dirty="0"/>
          </a:p>
        </p:txBody>
      </p:sp>
      <p:sp>
        <p:nvSpPr>
          <p:cNvPr id="10" name="Text Placeholder 3"/>
          <p:cNvSpPr>
            <a:spLocks noGrp="1"/>
          </p:cNvSpPr>
          <p:nvPr>
            <p:ph type="body" sz="quarter" idx="10"/>
          </p:nvPr>
        </p:nvSpPr>
        <p:spPr>
          <a:xfrm>
            <a:off x="838206" y="1181100"/>
            <a:ext cx="3404287" cy="2514600"/>
          </a:xfrm>
        </p:spPr>
        <p:txBody>
          <a:bodyPr lIns="0" tIns="0" rIns="0" bIns="0"/>
          <a:lstStyle>
            <a:lvl1pPr marL="125013" indent="-125013">
              <a:lnSpc>
                <a:spcPct val="80000"/>
              </a:lnSpc>
              <a:spcAft>
                <a:spcPts val="451"/>
              </a:spcAft>
              <a:defRPr sz="1351"/>
            </a:lvl1pPr>
            <a:lvl2pPr marL="467904" indent="-176209">
              <a:lnSpc>
                <a:spcPct val="80000"/>
              </a:lnSpc>
              <a:spcAft>
                <a:spcPts val="451"/>
              </a:spcAft>
              <a:defRPr sz="1200"/>
            </a:lvl2pPr>
            <a:lvl3pPr marL="764362" indent="-171446">
              <a:lnSpc>
                <a:spcPct val="80000"/>
              </a:lnSpc>
              <a:spcAft>
                <a:spcPts val="451"/>
              </a:spcAft>
              <a:defRPr sz="1051"/>
            </a:lvl3pPr>
            <a:lvl4pPr marL="1107254" indent="-171446">
              <a:lnSpc>
                <a:spcPct val="80000"/>
              </a:lnSpc>
              <a:spcAft>
                <a:spcPts val="451"/>
              </a:spcAft>
              <a:defRPr sz="900"/>
            </a:lvl4pPr>
            <a:lvl5pPr>
              <a:defRPr sz="9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3"/>
          <p:cNvSpPr>
            <a:spLocks noGrp="1"/>
          </p:cNvSpPr>
          <p:nvPr>
            <p:ph type="body" sz="quarter" idx="11"/>
          </p:nvPr>
        </p:nvSpPr>
        <p:spPr>
          <a:xfrm>
            <a:off x="4393862" y="1181100"/>
            <a:ext cx="3404287" cy="2514600"/>
          </a:xfrm>
        </p:spPr>
        <p:txBody>
          <a:bodyPr lIns="0" tIns="0" rIns="0" bIns="0"/>
          <a:lstStyle>
            <a:lvl1pPr marL="125013" indent="-125013">
              <a:lnSpc>
                <a:spcPct val="80000"/>
              </a:lnSpc>
              <a:spcAft>
                <a:spcPts val="451"/>
              </a:spcAft>
              <a:defRPr sz="1351"/>
            </a:lvl1pPr>
            <a:lvl2pPr marL="467904" indent="-176209">
              <a:lnSpc>
                <a:spcPct val="80000"/>
              </a:lnSpc>
              <a:spcAft>
                <a:spcPts val="451"/>
              </a:spcAft>
              <a:defRPr sz="1200"/>
            </a:lvl2pPr>
            <a:lvl3pPr marL="764362" indent="-171446">
              <a:lnSpc>
                <a:spcPct val="80000"/>
              </a:lnSpc>
              <a:spcAft>
                <a:spcPts val="451"/>
              </a:spcAft>
              <a:defRPr sz="1051"/>
            </a:lvl3pPr>
            <a:lvl4pPr marL="1107254" indent="-171446">
              <a:lnSpc>
                <a:spcPct val="80000"/>
              </a:lnSpc>
              <a:spcAft>
                <a:spcPts val="451"/>
              </a:spcAft>
              <a:defRPr sz="900"/>
            </a:lvl4pPr>
            <a:lvl5pPr>
              <a:defRPr sz="9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7" name="Text Placeholder 3"/>
          <p:cNvSpPr>
            <a:spLocks noGrp="1"/>
          </p:cNvSpPr>
          <p:nvPr>
            <p:ph type="body" sz="quarter" idx="12"/>
          </p:nvPr>
        </p:nvSpPr>
        <p:spPr>
          <a:xfrm>
            <a:off x="7949518" y="1181100"/>
            <a:ext cx="3404287" cy="2514600"/>
          </a:xfrm>
        </p:spPr>
        <p:txBody>
          <a:bodyPr lIns="0" tIns="0" rIns="0" bIns="0"/>
          <a:lstStyle>
            <a:lvl1pPr marL="125013" indent="-125013">
              <a:lnSpc>
                <a:spcPct val="80000"/>
              </a:lnSpc>
              <a:spcAft>
                <a:spcPts val="451"/>
              </a:spcAft>
              <a:defRPr sz="1351"/>
            </a:lvl1pPr>
            <a:lvl2pPr marL="467904" indent="-176209">
              <a:lnSpc>
                <a:spcPct val="80000"/>
              </a:lnSpc>
              <a:spcAft>
                <a:spcPts val="451"/>
              </a:spcAft>
              <a:defRPr sz="1200"/>
            </a:lvl2pPr>
            <a:lvl3pPr marL="764362" indent="-171446">
              <a:lnSpc>
                <a:spcPct val="80000"/>
              </a:lnSpc>
              <a:spcAft>
                <a:spcPts val="451"/>
              </a:spcAft>
              <a:defRPr sz="1051"/>
            </a:lvl3pPr>
            <a:lvl4pPr marL="1107254" indent="-171446">
              <a:lnSpc>
                <a:spcPct val="80000"/>
              </a:lnSpc>
              <a:spcAft>
                <a:spcPts val="451"/>
              </a:spcAft>
              <a:defRPr sz="900"/>
            </a:lvl4pPr>
            <a:lvl5pPr>
              <a:defRPr sz="900"/>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805970522"/>
      </p:ext>
    </p:extLst>
  </p:cSld>
  <p:clrMapOvr>
    <a:masterClrMapping/>
  </p:clrMapOvr>
  <p:extLst>
    <p:ext uri="{DCECCB84-F9BA-43D5-87BE-67443E8EF086}">
      <p15:sldGuideLst xmlns:p15="http://schemas.microsoft.com/office/powerpoint/2012/main">
        <p15:guide id="1" pos="2880">
          <p15:clr>
            <a:srgbClr val="FBAE40"/>
          </p15:clr>
        </p15:guide>
        <p15:guide id="2" orient="horz" pos="2328">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Map and Key">
    <p:spTree>
      <p:nvGrpSpPr>
        <p:cNvPr id="1" name=""/>
        <p:cNvGrpSpPr/>
        <p:nvPr/>
      </p:nvGrpSpPr>
      <p:grpSpPr>
        <a:xfrm>
          <a:off x="0" y="0"/>
          <a:ext cx="0" cy="0"/>
          <a:chOff x="0" y="0"/>
          <a:chExt cx="0" cy="0"/>
        </a:xfrm>
      </p:grpSpPr>
      <p:sp>
        <p:nvSpPr>
          <p:cNvPr id="3" name="Title 2"/>
          <p:cNvSpPr>
            <a:spLocks noGrp="1"/>
          </p:cNvSpPr>
          <p:nvPr>
            <p:ph type="title" hasCustomPrompt="1"/>
          </p:nvPr>
        </p:nvSpPr>
        <p:spPr>
          <a:xfrm>
            <a:off x="838200" y="381000"/>
            <a:ext cx="10836568" cy="685800"/>
          </a:xfrm>
        </p:spPr>
        <p:txBody>
          <a:bodyPr/>
          <a:lstStyle>
            <a:lvl1pPr>
              <a:defRPr/>
            </a:lvl1pPr>
          </a:lstStyle>
          <a:p>
            <a:r>
              <a:rPr lang="en-US" dirty="0"/>
              <a:t>Click to Edit Master Title Style</a:t>
            </a:r>
          </a:p>
        </p:txBody>
      </p:sp>
      <p:sp>
        <p:nvSpPr>
          <p:cNvPr id="4" name="Text Placeholder 4"/>
          <p:cNvSpPr>
            <a:spLocks noGrp="1"/>
          </p:cNvSpPr>
          <p:nvPr>
            <p:ph type="body" sz="quarter" idx="11"/>
          </p:nvPr>
        </p:nvSpPr>
        <p:spPr>
          <a:xfrm>
            <a:off x="6098121" y="1181100"/>
            <a:ext cx="5255680" cy="2651864"/>
          </a:xfrm>
        </p:spPr>
        <p:txBody>
          <a:bodyPr/>
          <a:lstStyle>
            <a:lvl1pPr marL="0" indent="0">
              <a:buNone/>
              <a:defRPr sz="1351" b="1">
                <a:solidFill>
                  <a:schemeClr val="tx2"/>
                </a:solidFill>
              </a:defRPr>
            </a:lvl1pPr>
            <a:lvl2pPr marL="261932" indent="0">
              <a:buNone/>
              <a:defRPr sz="1051"/>
            </a:lvl2pPr>
            <a:lvl3pPr marL="517910" indent="-171446">
              <a:spcAft>
                <a:spcPts val="0"/>
              </a:spcAft>
              <a:defRPr sz="1051"/>
            </a:lvl3pPr>
            <a:lvl4pPr marL="860801" indent="-171446">
              <a:spcAft>
                <a:spcPts val="0"/>
              </a:spcAft>
              <a:defRPr sz="1051"/>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974133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Full Image | Content Bar">
    <p:spTree>
      <p:nvGrpSpPr>
        <p:cNvPr id="1" name=""/>
        <p:cNvGrpSpPr/>
        <p:nvPr/>
      </p:nvGrpSpPr>
      <p:grpSpPr>
        <a:xfrm>
          <a:off x="0" y="0"/>
          <a:ext cx="0" cy="0"/>
          <a:chOff x="0" y="0"/>
          <a:chExt cx="0" cy="0"/>
        </a:xfrm>
      </p:grpSpPr>
      <p:sp>
        <p:nvSpPr>
          <p:cNvPr id="30" name="Picture Placeholder 29"/>
          <p:cNvSpPr>
            <a:spLocks noGrp="1"/>
          </p:cNvSpPr>
          <p:nvPr>
            <p:ph type="pic" sz="quarter" idx="15" hasCustomPrompt="1"/>
          </p:nvPr>
        </p:nvSpPr>
        <p:spPr>
          <a:xfrm>
            <a:off x="0" y="0"/>
            <a:ext cx="12192000" cy="6858000"/>
          </a:xfrm>
        </p:spPr>
        <p:txBody>
          <a:bodyPr/>
          <a:lstStyle>
            <a:lvl1pPr marL="0" indent="0" algn="ctr">
              <a:buFontTx/>
              <a:buNone/>
              <a:defRPr baseline="0"/>
            </a:lvl1pPr>
          </a:lstStyle>
          <a:p>
            <a:r>
              <a:rPr lang="en-US" dirty="0"/>
              <a:t>INSERT FULL BACKGROUND IMAGE</a:t>
            </a:r>
          </a:p>
        </p:txBody>
      </p:sp>
      <p:sp>
        <p:nvSpPr>
          <p:cNvPr id="12" name="Text Placeholder 11"/>
          <p:cNvSpPr>
            <a:spLocks noGrp="1"/>
          </p:cNvSpPr>
          <p:nvPr>
            <p:ph type="body" sz="quarter" idx="11"/>
          </p:nvPr>
        </p:nvSpPr>
        <p:spPr>
          <a:xfrm>
            <a:off x="83126" y="4715515"/>
            <a:ext cx="12108873" cy="777835"/>
          </a:xfrm>
          <a:solidFill>
            <a:srgbClr val="072B61">
              <a:alpha val="85000"/>
            </a:srgbClr>
          </a:solidFill>
        </p:spPr>
        <p:txBody>
          <a:bodyPr lIns="246888" tIns="118872" rIns="246888" bIns="118872" anchor="b" anchorCtr="0"/>
          <a:lstStyle>
            <a:lvl1pPr marL="0" indent="0" algn="l">
              <a:buFontTx/>
              <a:buNone/>
              <a:defRPr b="1" spc="-20" baseline="0">
                <a:solidFill>
                  <a:schemeClr val="bg1"/>
                </a:solidFill>
                <a:latin typeface="Arial Black"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3" name="Text Placeholder 11"/>
          <p:cNvSpPr>
            <a:spLocks noGrp="1"/>
          </p:cNvSpPr>
          <p:nvPr>
            <p:ph type="body" sz="quarter" idx="12"/>
          </p:nvPr>
        </p:nvSpPr>
        <p:spPr>
          <a:xfrm>
            <a:off x="83126" y="5493352"/>
            <a:ext cx="12108874" cy="516576"/>
          </a:xfrm>
          <a:solidFill>
            <a:srgbClr val="0096D6">
              <a:alpha val="85000"/>
            </a:srgbClr>
          </a:solidFill>
        </p:spPr>
        <p:txBody>
          <a:bodyPr lIns="246888" tIns="118872" rIns="246888" bIns="118872" anchor="t" anchorCtr="0">
            <a:normAutofit/>
          </a:bodyPr>
          <a:lstStyle>
            <a:lvl1pPr marL="0" indent="0" algn="l">
              <a:buFontTx/>
              <a:buNone/>
              <a:defRPr sz="2000" b="0" spc="-20" baseline="0">
                <a:solidFill>
                  <a:schemeClr val="bg1"/>
                </a:solidFill>
                <a:latin typeface="Calibri Bold"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4" name="Text Placeholder 13"/>
          <p:cNvSpPr>
            <a:spLocks noGrp="1"/>
          </p:cNvSpPr>
          <p:nvPr>
            <p:ph type="body" sz="quarter" idx="13" hasCustomPrompt="1"/>
          </p:nvPr>
        </p:nvSpPr>
        <p:spPr>
          <a:xfrm>
            <a:off x="0" y="4716178"/>
            <a:ext cx="83125" cy="1294413"/>
          </a:xfrm>
          <a:solidFill>
            <a:srgbClr val="F0AD00"/>
          </a:solidFill>
        </p:spPr>
        <p:txBody>
          <a:bodyPr/>
          <a:lstStyle>
            <a:lvl1pPr marL="0" indent="0">
              <a:buNone/>
              <a:defRPr/>
            </a:lvl1pPr>
          </a:lstStyle>
          <a:p>
            <a:pPr lvl="0"/>
            <a:r>
              <a:rPr lang="en-US" dirty="0"/>
              <a:t> </a:t>
            </a:r>
          </a:p>
        </p:txBody>
      </p:sp>
      <p:sp>
        <p:nvSpPr>
          <p:cNvPr id="11" name="Slide Number Placeholder 6"/>
          <p:cNvSpPr>
            <a:spLocks noGrp="1"/>
          </p:cNvSpPr>
          <p:nvPr>
            <p:ph type="sldNum" sz="quarter" idx="4"/>
          </p:nvPr>
        </p:nvSpPr>
        <p:spPr>
          <a:xfrm>
            <a:off x="11400594" y="6135624"/>
            <a:ext cx="448506" cy="491641"/>
          </a:xfrm>
          <a:prstGeom prst="rect">
            <a:avLst/>
          </a:prstGeom>
        </p:spPr>
        <p:txBody>
          <a:bodyPr lIns="0" tIns="0" rIns="0" bIns="0" anchor="b" anchorCtr="0"/>
          <a:lstStyle>
            <a:lvl1pPr algn="r">
              <a:defRPr sz="1100" b="0" i="0">
                <a:solidFill>
                  <a:schemeClr val="bg1"/>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17" name="Date Placeholder 4"/>
          <p:cNvSpPr>
            <a:spLocks noGrp="1"/>
          </p:cNvSpPr>
          <p:nvPr>
            <p:ph type="dt" sz="half" idx="14"/>
          </p:nvPr>
        </p:nvSpPr>
        <p:spPr>
          <a:xfrm>
            <a:off x="342900" y="6135624"/>
            <a:ext cx="11057694" cy="491642"/>
          </a:xfrm>
          <a:prstGeom prst="rect">
            <a:avLst/>
          </a:prstGeom>
          <a:blipFill>
            <a:blip r:embed="rId2"/>
            <a:stretch>
              <a:fillRect/>
            </a:stretch>
          </a:blipFill>
        </p:spPr>
        <p:txBody>
          <a:bodyPr lIns="0" tIns="0" rIns="0" bIns="0" anchor="b" anchorCtr="0"/>
          <a:lstStyle>
            <a:lvl1pPr algn="r">
              <a:defRPr sz="900">
                <a:solidFill>
                  <a:schemeClr val="bg1"/>
                </a:solidFill>
              </a:defRPr>
            </a:lvl1pPr>
          </a:lstStyle>
          <a:p>
            <a:fld id="{C8F5E969-A6AC-4AC9-A609-60D82AE6B9AB}" type="datetimeFigureOut">
              <a:rPr lang="en-US" smtClean="0"/>
              <a:t>9/28/2022</a:t>
            </a:fld>
            <a:endParaRPr lang="en-US"/>
          </a:p>
        </p:txBody>
      </p:sp>
    </p:spTree>
    <p:extLst>
      <p:ext uri="{BB962C8B-B14F-4D97-AF65-F5344CB8AC3E}">
        <p14:creationId xmlns:p14="http://schemas.microsoft.com/office/powerpoint/2010/main" val="395395944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665292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Hedge slide">
    <p:spTree>
      <p:nvGrpSpPr>
        <p:cNvPr id="1" name=""/>
        <p:cNvGrpSpPr/>
        <p:nvPr/>
      </p:nvGrpSpPr>
      <p:grpSpPr>
        <a:xfrm>
          <a:off x="0" y="0"/>
          <a:ext cx="0" cy="0"/>
          <a:chOff x="0" y="0"/>
          <a:chExt cx="0" cy="0"/>
        </a:xfrm>
      </p:grpSpPr>
      <p:sp>
        <p:nvSpPr>
          <p:cNvPr id="2" name="Rectangle 1"/>
          <p:cNvSpPr/>
          <p:nvPr/>
        </p:nvSpPr>
        <p:spPr>
          <a:xfrm>
            <a:off x="838206" y="2493412"/>
            <a:ext cx="10515599" cy="3000821"/>
          </a:xfrm>
          <a:prstGeom prst="rect">
            <a:avLst/>
          </a:prstGeom>
        </p:spPr>
        <p:txBody>
          <a:bodyPr wrap="square" lIns="0" tIns="0" rIns="0" bIns="0" anchor="b">
            <a:spAutoFit/>
          </a:bodyPr>
          <a:lstStyle/>
          <a:p>
            <a:pPr>
              <a:spcBef>
                <a:spcPts val="451"/>
              </a:spcBef>
              <a:tabLst>
                <a:tab pos="0" algn="l"/>
              </a:tabLst>
              <a:defRPr/>
            </a:pPr>
            <a:r>
              <a:rPr lang="en-US" sz="1000" b="1" spc="60" dirty="0">
                <a:solidFill>
                  <a:srgbClr val="000000"/>
                </a:solidFill>
                <a:latin typeface="Calibri Light" panose="020F0302020204030204"/>
                <a:ea typeface="ヒラギノ角ゴ Pro W3"/>
                <a:cs typeface="Arial" pitchFamily="34" charset="0"/>
              </a:rPr>
              <a:t>Qualifications, Assumptions and Limiting Conditions (v.12.08.06):</a:t>
            </a:r>
          </a:p>
          <a:p>
            <a:pPr>
              <a:spcBef>
                <a:spcPts val="451"/>
              </a:spcBef>
              <a:tabLst>
                <a:tab pos="0" algn="l"/>
              </a:tabLst>
              <a:defRPr/>
            </a:pPr>
            <a:r>
              <a:rPr lang="en-US" sz="1000" spc="60" dirty="0">
                <a:solidFill>
                  <a:srgbClr val="000000"/>
                </a:solidFill>
                <a:ea typeface="ヒラギノ角ゴ Pro W3"/>
                <a:cs typeface="Arial" pitchFamily="34" charset="0"/>
              </a:rPr>
              <a:t>This Report is not intended for general circulation or publication, nor is it to be used, reproduced, quoted or distributed for any purpose other than those that may be set forth herein without the prior written consent of Kaufman, Hall &amp; Associates, LLC. (“Kaufman Hall”).</a:t>
            </a:r>
          </a:p>
          <a:p>
            <a:pPr>
              <a:spcBef>
                <a:spcPts val="451"/>
              </a:spcBef>
              <a:tabLst>
                <a:tab pos="0" algn="l"/>
              </a:tabLst>
              <a:defRPr/>
            </a:pPr>
            <a:r>
              <a:rPr lang="en-US" sz="1000" spc="60" dirty="0">
                <a:solidFill>
                  <a:srgbClr val="000000"/>
                </a:solidFill>
                <a:ea typeface="ヒラギノ角ゴ Pro W3"/>
                <a:cs typeface="Arial" pitchFamily="34" charset="0"/>
              </a:rPr>
              <a:t>All information, analysis and conclusions contained in this Report are provided “as-is/where-is” and “with all faults and defects”.  Information furnished by others, upon which all or portions of this report are based, is believed to reliable but has not been verified by Kaufman Hall. No warranty is given as to the accuracy of such information. Public information and industry and statistical data, including without limitation, data are from sources Kaufman Hall deems to be reliable; however, neither Kaufman Hall nor any third party sourced make any representation or warranty to you, whether express or implied, or arising by trade usage, course of dealing, or otherwise. This disclaimer includes, without limitation, any implied warranties of merchantability or fitness for a particular purpose (whether in respect of the data or the accuracy, timeliness or completeness of any information or conclusions contained in or obtained from, through, or in connection with this report), any warranties of non-infringement or any implied indemnities.</a:t>
            </a:r>
          </a:p>
          <a:p>
            <a:pPr>
              <a:spcBef>
                <a:spcPts val="451"/>
              </a:spcBef>
              <a:tabLst>
                <a:tab pos="0" algn="l"/>
              </a:tabLst>
              <a:defRPr/>
            </a:pPr>
            <a:r>
              <a:rPr lang="en-US" sz="1000" spc="60" dirty="0">
                <a:solidFill>
                  <a:srgbClr val="000000"/>
                </a:solidFill>
                <a:ea typeface="ヒラギノ角ゴ Pro W3"/>
                <a:cs typeface="Arial" pitchFamily="34" charset="0"/>
              </a:rPr>
              <a:t>The findings contained in this report may contain predictions based on current data and historical trends. Any such predictions are subject to inherent risks and uncertainties. In particular, actual results could be impacted by future events which cannot be predicted or controlled, including, without limitation, changes in business strategies, the development of future products and services, changes in market and industry conditions, the outcome of contingencies, changes in management, changes in law or regulations. Kaufman Hall accepts no responsibility for actual results or future events.</a:t>
            </a:r>
          </a:p>
          <a:p>
            <a:pPr>
              <a:spcBef>
                <a:spcPts val="451"/>
              </a:spcBef>
              <a:tabLst>
                <a:tab pos="0" algn="l"/>
              </a:tabLst>
              <a:defRPr/>
            </a:pPr>
            <a:r>
              <a:rPr lang="en-US" sz="1000" spc="60" dirty="0">
                <a:solidFill>
                  <a:srgbClr val="000000"/>
                </a:solidFill>
                <a:ea typeface="ヒラギノ角ゴ Pro W3"/>
                <a:cs typeface="Arial" pitchFamily="34" charset="0"/>
              </a:rPr>
              <a:t>The opinions expressed in this report are valid only for the purpose stated herein and as of the date of this report.</a:t>
            </a:r>
          </a:p>
          <a:p>
            <a:pPr>
              <a:spcBef>
                <a:spcPts val="451"/>
              </a:spcBef>
              <a:tabLst>
                <a:tab pos="0" algn="l"/>
              </a:tabLst>
              <a:defRPr/>
            </a:pPr>
            <a:r>
              <a:rPr lang="en-US" sz="1000" spc="60" dirty="0">
                <a:solidFill>
                  <a:srgbClr val="000000"/>
                </a:solidFill>
                <a:ea typeface="ヒラギノ角ゴ Pro W3"/>
                <a:cs typeface="Arial" pitchFamily="34" charset="0"/>
              </a:rPr>
              <a:t>All decisions in connection with the implementation or use of advice or recommendations contained in this report are the sole responsibility of the client.</a:t>
            </a:r>
          </a:p>
          <a:p>
            <a:pPr>
              <a:spcBef>
                <a:spcPts val="451"/>
              </a:spcBef>
              <a:tabLst>
                <a:tab pos="0" algn="l"/>
              </a:tabLst>
              <a:defRPr/>
            </a:pPr>
            <a:r>
              <a:rPr lang="en-US" sz="1000" spc="60" dirty="0">
                <a:solidFill>
                  <a:srgbClr val="000000"/>
                </a:solidFill>
                <a:ea typeface="ヒラギノ角ゴ Pro W3"/>
                <a:cs typeface="Arial" pitchFamily="34" charset="0"/>
              </a:rPr>
              <a:t>In no event will Kaufman Hall or any third party sourced by Kaufman Hall be liable to you for damages of any type arising out of the delivery or use of this Report or any of the data contained herein, whether known or unknown, foreseeable or unforeseeable</a:t>
            </a:r>
            <a:r>
              <a:rPr lang="en-US" sz="1000" spc="60" dirty="0">
                <a:solidFill>
                  <a:srgbClr val="000000"/>
                </a:solidFill>
              </a:rPr>
              <a:t>.</a:t>
            </a:r>
          </a:p>
        </p:txBody>
      </p:sp>
    </p:spTree>
    <p:extLst>
      <p:ext uri="{BB962C8B-B14F-4D97-AF65-F5344CB8AC3E}">
        <p14:creationId xmlns:p14="http://schemas.microsoft.com/office/powerpoint/2010/main" val="263218894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93A24FC-3AAB-3A48-8E76-5325A616FC65}"/>
              </a:ext>
            </a:extLst>
          </p:cNvPr>
          <p:cNvSpPr>
            <a:spLocks noGrp="1"/>
          </p:cNvSpPr>
          <p:nvPr>
            <p:ph type="subTitle" idx="1"/>
          </p:nvPr>
        </p:nvSpPr>
        <p:spPr>
          <a:xfrm>
            <a:off x="683287" y="3682155"/>
            <a:ext cx="11224009" cy="1655762"/>
          </a:xfrm>
        </p:spPr>
        <p:txBody>
          <a:bodyPr>
            <a:normAutofit/>
          </a:bodyPr>
          <a:lstStyle>
            <a:lvl1pPr marL="0" indent="0" algn="ctr">
              <a:buNone/>
              <a:defRPr sz="2400">
                <a:solidFill>
                  <a:schemeClr val="accent1"/>
                </a:solidFill>
                <a:latin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4" name="Straight Connector 3">
            <a:extLst>
              <a:ext uri="{FF2B5EF4-FFF2-40B4-BE49-F238E27FC236}">
                <a16:creationId xmlns:a16="http://schemas.microsoft.com/office/drawing/2014/main" id="{86160A1A-FCAF-3C48-AA11-7781BCDFBE7F}"/>
              </a:ext>
            </a:extLst>
          </p:cNvPr>
          <p:cNvCxnSpPr>
            <a:cxnSpLocks/>
          </p:cNvCxnSpPr>
          <p:nvPr userDrawn="1"/>
        </p:nvCxnSpPr>
        <p:spPr>
          <a:xfrm>
            <a:off x="683287" y="3461743"/>
            <a:ext cx="10842810" cy="0"/>
          </a:xfrm>
          <a:prstGeom prst="line">
            <a:avLst/>
          </a:prstGeom>
          <a:ln w="25400">
            <a:gradFill>
              <a:gsLst>
                <a:gs pos="0">
                  <a:schemeClr val="bg1">
                    <a:alpha val="0"/>
                  </a:schemeClr>
                </a:gs>
                <a:gs pos="100000">
                  <a:schemeClr val="accent1"/>
                </a:gs>
              </a:gsLst>
              <a:lin ang="7200000" scaled="0"/>
            </a:gradFill>
          </a:ln>
        </p:spPr>
        <p:style>
          <a:lnRef idx="1">
            <a:schemeClr val="accent1"/>
          </a:lnRef>
          <a:fillRef idx="0">
            <a:schemeClr val="accent1"/>
          </a:fillRef>
          <a:effectRef idx="0">
            <a:schemeClr val="accent1"/>
          </a:effectRef>
          <a:fontRef idx="minor">
            <a:schemeClr val="tx1"/>
          </a:fontRef>
        </p:style>
      </p:cxnSp>
      <p:sp>
        <p:nvSpPr>
          <p:cNvPr id="7" name="Title 6">
            <a:extLst>
              <a:ext uri="{FF2B5EF4-FFF2-40B4-BE49-F238E27FC236}">
                <a16:creationId xmlns:a16="http://schemas.microsoft.com/office/drawing/2014/main" id="{29112DDE-993D-41C6-BEC0-01F70463305E}"/>
              </a:ext>
            </a:extLst>
          </p:cNvPr>
          <p:cNvSpPr>
            <a:spLocks noGrp="1"/>
          </p:cNvSpPr>
          <p:nvPr>
            <p:ph type="title"/>
          </p:nvPr>
        </p:nvSpPr>
        <p:spPr>
          <a:xfrm>
            <a:off x="683286" y="468062"/>
            <a:ext cx="11224009" cy="2928194"/>
          </a:xfrm>
        </p:spPr>
        <p:txBody>
          <a:bodyPr anchor="b">
            <a:normAutofit/>
          </a:bodyPr>
          <a:lstStyle>
            <a:lvl1pPr>
              <a:defRPr sz="6000"/>
            </a:lvl1pPr>
          </a:lstStyle>
          <a:p>
            <a:endParaRPr lang="en-US"/>
          </a:p>
        </p:txBody>
      </p:sp>
    </p:spTree>
    <p:extLst>
      <p:ext uri="{BB962C8B-B14F-4D97-AF65-F5344CB8AC3E}">
        <p14:creationId xmlns:p14="http://schemas.microsoft.com/office/powerpoint/2010/main" val="1299776088"/>
      </p:ext>
    </p:extLst>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71A22-CE68-AF4C-A435-2F317C42C6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761298-5F15-DE48-8ACD-6D98D0FCEBF0}"/>
              </a:ext>
            </a:extLst>
          </p:cNvPr>
          <p:cNvSpPr>
            <a:spLocks noGrp="1"/>
          </p:cNvSpPr>
          <p:nvPr>
            <p:ph idx="1"/>
          </p:nvPr>
        </p:nvSpPr>
        <p:spPr>
          <a:xfrm>
            <a:off x="584769" y="1536290"/>
            <a:ext cx="11264331" cy="4621624"/>
          </a:xfrm>
        </p:spPr>
        <p:txBody>
          <a:bodyPr>
            <a:normAutofit/>
          </a:bodyPr>
          <a:lstStyle>
            <a:lvl1pPr>
              <a:defRPr sz="2400">
                <a:latin typeface="Calibri" panose="020F0502020204030204" pitchFamily="34" charset="0"/>
                <a:cs typeface="Calibri" panose="020F0502020204030204" pitchFamily="34" charset="0"/>
              </a:defRPr>
            </a:lvl1pPr>
            <a:lvl2pPr>
              <a:defRPr sz="2000">
                <a:latin typeface="Calibri" panose="020F0502020204030204" pitchFamily="34" charset="0"/>
                <a:cs typeface="Calibri" panose="020F0502020204030204" pitchFamily="34" charset="0"/>
              </a:defRPr>
            </a:lvl2pPr>
            <a:lvl3pPr>
              <a:defRPr sz="1800">
                <a:latin typeface="Calibri" panose="020F0502020204030204" pitchFamily="34" charset="0"/>
                <a:cs typeface="Calibri" panose="020F0502020204030204" pitchFamily="34" charset="0"/>
              </a:defRPr>
            </a:lvl3pPr>
            <a:lvl4pPr>
              <a:defRPr sz="1600">
                <a:latin typeface="Calibri" panose="020F0502020204030204" pitchFamily="34" charset="0"/>
                <a:cs typeface="Calibri" panose="020F0502020204030204" pitchFamily="34" charset="0"/>
              </a:defRPr>
            </a:lvl4pPr>
            <a:lvl5pPr>
              <a:defRPr sz="16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8FFA22-6932-9349-944F-43A0AA9B901A}"/>
              </a:ext>
            </a:extLst>
          </p:cNvPr>
          <p:cNvSpPr>
            <a:spLocks noGrp="1"/>
          </p:cNvSpPr>
          <p:nvPr>
            <p:ph type="dt" sz="half" idx="10"/>
          </p:nvPr>
        </p:nvSpPr>
        <p:spPr/>
        <p:txBody>
          <a:bodyPr/>
          <a:lstStyle/>
          <a:p>
            <a:fld id="{D63FBBAC-9A2B-45F0-BEBF-6CF46E1EEEDE}" type="datetime1">
              <a:rPr lang="en-US" smtClean="0"/>
              <a:pPr/>
              <a:t>9/28/2022</a:t>
            </a:fld>
            <a:endParaRPr lang="en-US"/>
          </a:p>
        </p:txBody>
      </p:sp>
      <p:sp>
        <p:nvSpPr>
          <p:cNvPr id="5" name="Footer Placeholder 4">
            <a:extLst>
              <a:ext uri="{FF2B5EF4-FFF2-40B4-BE49-F238E27FC236}">
                <a16:creationId xmlns:a16="http://schemas.microsoft.com/office/drawing/2014/main" id="{1B0E8BFF-BB70-8544-88DB-69222B8B77A4}"/>
              </a:ext>
            </a:extLst>
          </p:cNvPr>
          <p:cNvSpPr>
            <a:spLocks noGrp="1"/>
          </p:cNvSpPr>
          <p:nvPr>
            <p:ph type="ftr" sz="quarter" idx="11"/>
          </p:nvPr>
        </p:nvSpPr>
        <p:spPr/>
        <p:txBody>
          <a:bodyPr/>
          <a:lstStyle/>
          <a:p>
            <a:endParaRPr lang="en-US"/>
          </a:p>
        </p:txBody>
      </p:sp>
      <p:cxnSp>
        <p:nvCxnSpPr>
          <p:cNvPr id="7" name="Straight Connector 6">
            <a:extLst>
              <a:ext uri="{FF2B5EF4-FFF2-40B4-BE49-F238E27FC236}">
                <a16:creationId xmlns:a16="http://schemas.microsoft.com/office/drawing/2014/main" id="{EB134175-60C5-D44D-A6AD-5BA3EACD3762}"/>
              </a:ext>
            </a:extLst>
          </p:cNvPr>
          <p:cNvCxnSpPr>
            <a:cxnSpLocks/>
          </p:cNvCxnSpPr>
          <p:nvPr userDrawn="1"/>
        </p:nvCxnSpPr>
        <p:spPr>
          <a:xfrm>
            <a:off x="584769" y="1146773"/>
            <a:ext cx="10842810" cy="0"/>
          </a:xfrm>
          <a:prstGeom prst="line">
            <a:avLst/>
          </a:prstGeom>
          <a:ln w="25400">
            <a:gradFill>
              <a:gsLst>
                <a:gs pos="0">
                  <a:schemeClr val="bg1">
                    <a:alpha val="0"/>
                  </a:schemeClr>
                </a:gs>
                <a:gs pos="100000">
                  <a:schemeClr val="accent1"/>
                </a:gs>
              </a:gsLst>
              <a:lin ang="7200000" scaled="0"/>
            </a:gra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2E14883E-0C23-4807-AD71-29AAFB5CB0DF}"/>
              </a:ext>
            </a:extLst>
          </p:cNvPr>
          <p:cNvPicPr>
            <a:picLocks noChangeAspect="1"/>
          </p:cNvPicPr>
          <p:nvPr userDrawn="1"/>
        </p:nvPicPr>
        <p:blipFill rotWithShape="1">
          <a:blip r:embed="rId2"/>
          <a:srcRect r="92911"/>
          <a:stretch/>
        </p:blipFill>
        <p:spPr>
          <a:xfrm>
            <a:off x="71017" y="6242051"/>
            <a:ext cx="335432" cy="546100"/>
          </a:xfrm>
          <a:prstGeom prst="rect">
            <a:avLst/>
          </a:prstGeom>
        </p:spPr>
      </p:pic>
      <p:sp>
        <p:nvSpPr>
          <p:cNvPr id="11" name="Rectangle 10">
            <a:extLst>
              <a:ext uri="{FF2B5EF4-FFF2-40B4-BE49-F238E27FC236}">
                <a16:creationId xmlns:a16="http://schemas.microsoft.com/office/drawing/2014/main" id="{B438E646-1541-4F5D-9908-914FFA711A7B}"/>
              </a:ext>
            </a:extLst>
          </p:cNvPr>
          <p:cNvSpPr/>
          <p:nvPr userDrawn="1"/>
        </p:nvSpPr>
        <p:spPr>
          <a:xfrm>
            <a:off x="9109495" y="6021238"/>
            <a:ext cx="3082506" cy="8367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a:extLst>
              <a:ext uri="{FF2B5EF4-FFF2-40B4-BE49-F238E27FC236}">
                <a16:creationId xmlns:a16="http://schemas.microsoft.com/office/drawing/2014/main" id="{17435AC5-0ED4-416E-A064-6C3615A8C057}"/>
              </a:ext>
            </a:extLst>
          </p:cNvPr>
          <p:cNvSpPr>
            <a:spLocks noGrp="1"/>
          </p:cNvSpPr>
          <p:nvPr>
            <p:ph type="sldNum" sz="quarter" idx="4"/>
          </p:nvPr>
        </p:nvSpPr>
        <p:spPr>
          <a:xfrm>
            <a:off x="11299659" y="6513105"/>
            <a:ext cx="549442" cy="230186"/>
          </a:xfrm>
          <a:prstGeom prst="rect">
            <a:avLst/>
          </a:prstGeom>
        </p:spPr>
        <p:txBody>
          <a:bodyPr vert="horz" lIns="91440" tIns="45720" rIns="91440" bIns="45720" rtlCol="0" anchor="ctr"/>
          <a:lstStyle>
            <a:lvl1pPr algn="r">
              <a:defRPr sz="1000">
                <a:solidFill>
                  <a:srgbClr val="003C6C"/>
                </a:solidFill>
              </a:defRPr>
            </a:lvl1pPr>
          </a:lstStyle>
          <a:p>
            <a:fld id="{939007FC-B79D-4143-AF57-0DCE8B1DE132}" type="slidenum">
              <a:rPr lang="en-US" smtClean="0"/>
              <a:pPr/>
              <a:t>‹#›</a:t>
            </a:fld>
            <a:endParaRPr lang="en-US"/>
          </a:p>
        </p:txBody>
      </p:sp>
    </p:spTree>
    <p:extLst>
      <p:ext uri="{BB962C8B-B14F-4D97-AF65-F5344CB8AC3E}">
        <p14:creationId xmlns:p14="http://schemas.microsoft.com/office/powerpoint/2010/main" val="408989011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E391A-DD86-5642-9755-03EF2AE09702}"/>
              </a:ext>
            </a:extLst>
          </p:cNvPr>
          <p:cNvSpPr>
            <a:spLocks noGrp="1"/>
          </p:cNvSpPr>
          <p:nvPr>
            <p:ph type="title"/>
          </p:nvPr>
        </p:nvSpPr>
        <p:spPr>
          <a:xfrm>
            <a:off x="679455" y="1501441"/>
            <a:ext cx="10756983" cy="1907507"/>
          </a:xfrm>
        </p:spPr>
        <p:txBody>
          <a:bodyPr anchor="b"/>
          <a:lstStyle>
            <a:lvl1pPr>
              <a:defRPr sz="6000">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727E7EC9-D369-F445-A013-E2D16305A56C}"/>
              </a:ext>
            </a:extLst>
          </p:cNvPr>
          <p:cNvSpPr>
            <a:spLocks noGrp="1"/>
          </p:cNvSpPr>
          <p:nvPr>
            <p:ph type="body" idx="1"/>
          </p:nvPr>
        </p:nvSpPr>
        <p:spPr>
          <a:xfrm>
            <a:off x="679456" y="3578810"/>
            <a:ext cx="10515600" cy="1500187"/>
          </a:xfrm>
        </p:spPr>
        <p:txBody>
          <a:bodyPr/>
          <a:lstStyle>
            <a:lvl1pPr marL="0" indent="0">
              <a:buNone/>
              <a:defRPr sz="24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4" name="Straight Connector 3">
            <a:extLst>
              <a:ext uri="{FF2B5EF4-FFF2-40B4-BE49-F238E27FC236}">
                <a16:creationId xmlns:a16="http://schemas.microsoft.com/office/drawing/2014/main" id="{0D4F8226-C6A8-FE4D-B6B5-1EF6EC6B9546}"/>
              </a:ext>
            </a:extLst>
          </p:cNvPr>
          <p:cNvCxnSpPr>
            <a:cxnSpLocks/>
          </p:cNvCxnSpPr>
          <p:nvPr userDrawn="1"/>
        </p:nvCxnSpPr>
        <p:spPr>
          <a:xfrm>
            <a:off x="683287" y="3411503"/>
            <a:ext cx="10842810" cy="0"/>
          </a:xfrm>
          <a:prstGeom prst="line">
            <a:avLst/>
          </a:prstGeom>
          <a:ln w="25400">
            <a:gradFill>
              <a:gsLst>
                <a:gs pos="0">
                  <a:schemeClr val="bg1">
                    <a:alpha val="0"/>
                  </a:schemeClr>
                </a:gs>
                <a:gs pos="100000">
                  <a:schemeClr val="accent1"/>
                </a:gs>
              </a:gsLst>
              <a:lin ang="720000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593736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0A057-9ADD-894A-B907-52CBD69A53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87445A-454F-B34E-A05B-3D32252EA113}"/>
              </a:ext>
            </a:extLst>
          </p:cNvPr>
          <p:cNvSpPr>
            <a:spLocks noGrp="1"/>
          </p:cNvSpPr>
          <p:nvPr>
            <p:ph sz="half" idx="1"/>
          </p:nvPr>
        </p:nvSpPr>
        <p:spPr>
          <a:xfrm>
            <a:off x="584770" y="1566865"/>
            <a:ext cx="5435029" cy="4610100"/>
          </a:xfrm>
        </p:spPr>
        <p:txBody>
          <a:bodyPr>
            <a:normAutofit/>
          </a:bodyPr>
          <a:lstStyle>
            <a:lvl1pPr>
              <a:defRPr sz="2400">
                <a:latin typeface="Calibri" panose="020F0502020204030204" pitchFamily="34" charset="0"/>
                <a:cs typeface="Calibri" panose="020F0502020204030204" pitchFamily="34" charset="0"/>
              </a:defRPr>
            </a:lvl1pPr>
            <a:lvl2pPr>
              <a:defRPr sz="2000">
                <a:latin typeface="Calibri" panose="020F0502020204030204" pitchFamily="34" charset="0"/>
                <a:cs typeface="Calibri" panose="020F0502020204030204" pitchFamily="34" charset="0"/>
              </a:defRPr>
            </a:lvl2pPr>
            <a:lvl3pPr>
              <a:defRPr sz="1800">
                <a:latin typeface="Calibri" panose="020F0502020204030204" pitchFamily="34" charset="0"/>
                <a:cs typeface="Calibri" panose="020F0502020204030204" pitchFamily="34" charset="0"/>
              </a:defRPr>
            </a:lvl3pPr>
            <a:lvl4pPr>
              <a:defRPr sz="1600">
                <a:latin typeface="Calibri" panose="020F0502020204030204" pitchFamily="34" charset="0"/>
                <a:cs typeface="Calibri" panose="020F0502020204030204" pitchFamily="34" charset="0"/>
              </a:defRPr>
            </a:lvl4pPr>
            <a:lvl5pPr>
              <a:defRPr sz="16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F901A46-7D8C-D144-B0B8-87E54DEE3794}"/>
              </a:ext>
            </a:extLst>
          </p:cNvPr>
          <p:cNvSpPr>
            <a:spLocks noGrp="1"/>
          </p:cNvSpPr>
          <p:nvPr>
            <p:ph sz="half" idx="2"/>
          </p:nvPr>
        </p:nvSpPr>
        <p:spPr>
          <a:xfrm>
            <a:off x="6172200" y="1566865"/>
            <a:ext cx="5486400" cy="4610100"/>
          </a:xfrm>
        </p:spPr>
        <p:txBody>
          <a:bodyPr>
            <a:normAutofit/>
          </a:bodyPr>
          <a:lstStyle>
            <a:lvl1pPr>
              <a:defRPr sz="2400">
                <a:latin typeface="Calibri" panose="020F0502020204030204" pitchFamily="34" charset="0"/>
                <a:cs typeface="Calibri" panose="020F0502020204030204" pitchFamily="34" charset="0"/>
              </a:defRPr>
            </a:lvl1pPr>
            <a:lvl2pPr>
              <a:defRPr sz="2000">
                <a:latin typeface="Calibri" panose="020F0502020204030204" pitchFamily="34" charset="0"/>
                <a:cs typeface="Calibri" panose="020F0502020204030204" pitchFamily="34" charset="0"/>
              </a:defRPr>
            </a:lvl2pPr>
            <a:lvl3pPr>
              <a:defRPr sz="1800">
                <a:latin typeface="Calibri" panose="020F0502020204030204" pitchFamily="34" charset="0"/>
                <a:cs typeface="Calibri" panose="020F0502020204030204" pitchFamily="34" charset="0"/>
              </a:defRPr>
            </a:lvl3pPr>
            <a:lvl4pPr>
              <a:defRPr sz="1600">
                <a:latin typeface="Calibri" panose="020F0502020204030204" pitchFamily="34" charset="0"/>
                <a:cs typeface="Calibri" panose="020F0502020204030204" pitchFamily="34" charset="0"/>
              </a:defRPr>
            </a:lvl4pPr>
            <a:lvl5pPr>
              <a:defRPr sz="16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BB83F7-ACF9-9046-9579-0E633A152CDF}"/>
              </a:ext>
            </a:extLst>
          </p:cNvPr>
          <p:cNvSpPr>
            <a:spLocks noGrp="1"/>
          </p:cNvSpPr>
          <p:nvPr>
            <p:ph type="dt" sz="half" idx="10"/>
          </p:nvPr>
        </p:nvSpPr>
        <p:spPr/>
        <p:txBody>
          <a:bodyPr/>
          <a:lstStyle/>
          <a:p>
            <a:fld id="{78069B78-CC24-447B-AA4A-D39B9AF802A8}" type="datetime1">
              <a:rPr lang="en-US" smtClean="0"/>
              <a:pPr/>
              <a:t>9/28/2022</a:t>
            </a:fld>
            <a:endParaRPr lang="en-US"/>
          </a:p>
        </p:txBody>
      </p:sp>
      <p:sp>
        <p:nvSpPr>
          <p:cNvPr id="6" name="Footer Placeholder 5">
            <a:extLst>
              <a:ext uri="{FF2B5EF4-FFF2-40B4-BE49-F238E27FC236}">
                <a16:creationId xmlns:a16="http://schemas.microsoft.com/office/drawing/2014/main" id="{814652B6-334D-684C-8F63-28D2DEF426E1}"/>
              </a:ext>
            </a:extLst>
          </p:cNvPr>
          <p:cNvSpPr>
            <a:spLocks noGrp="1"/>
          </p:cNvSpPr>
          <p:nvPr>
            <p:ph type="ftr" sz="quarter" idx="11"/>
          </p:nvPr>
        </p:nvSpPr>
        <p:spPr/>
        <p:txBody>
          <a:bodyPr/>
          <a:lstStyle/>
          <a:p>
            <a:endParaRPr lang="en-US"/>
          </a:p>
        </p:txBody>
      </p:sp>
      <p:cxnSp>
        <p:nvCxnSpPr>
          <p:cNvPr id="8" name="Straight Connector 7">
            <a:extLst>
              <a:ext uri="{FF2B5EF4-FFF2-40B4-BE49-F238E27FC236}">
                <a16:creationId xmlns:a16="http://schemas.microsoft.com/office/drawing/2014/main" id="{48AEC2CC-5DFD-9C47-8F14-84F22B9667E6}"/>
              </a:ext>
            </a:extLst>
          </p:cNvPr>
          <p:cNvCxnSpPr>
            <a:cxnSpLocks/>
          </p:cNvCxnSpPr>
          <p:nvPr userDrawn="1"/>
        </p:nvCxnSpPr>
        <p:spPr>
          <a:xfrm>
            <a:off x="584770" y="1141663"/>
            <a:ext cx="10842810" cy="0"/>
          </a:xfrm>
          <a:prstGeom prst="line">
            <a:avLst/>
          </a:prstGeom>
          <a:ln w="25400">
            <a:gradFill>
              <a:gsLst>
                <a:gs pos="0">
                  <a:schemeClr val="bg1">
                    <a:alpha val="0"/>
                  </a:schemeClr>
                </a:gs>
                <a:gs pos="100000">
                  <a:schemeClr val="accent1"/>
                </a:gs>
              </a:gsLst>
              <a:lin ang="7200000" scaled="0"/>
            </a:gra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5AF007B8-3E8A-4C32-8987-8C07E16094FA}"/>
              </a:ext>
            </a:extLst>
          </p:cNvPr>
          <p:cNvPicPr>
            <a:picLocks noChangeAspect="1"/>
          </p:cNvPicPr>
          <p:nvPr userDrawn="1"/>
        </p:nvPicPr>
        <p:blipFill rotWithShape="1">
          <a:blip r:embed="rId2"/>
          <a:srcRect r="92911"/>
          <a:stretch/>
        </p:blipFill>
        <p:spPr>
          <a:xfrm>
            <a:off x="71017" y="6242051"/>
            <a:ext cx="335432" cy="546100"/>
          </a:xfrm>
          <a:prstGeom prst="rect">
            <a:avLst/>
          </a:prstGeom>
        </p:spPr>
      </p:pic>
      <p:sp>
        <p:nvSpPr>
          <p:cNvPr id="11" name="Rectangle 10">
            <a:extLst>
              <a:ext uri="{FF2B5EF4-FFF2-40B4-BE49-F238E27FC236}">
                <a16:creationId xmlns:a16="http://schemas.microsoft.com/office/drawing/2014/main" id="{2C9A783F-334A-4081-A7D4-9103D359CDA5}"/>
              </a:ext>
            </a:extLst>
          </p:cNvPr>
          <p:cNvSpPr/>
          <p:nvPr userDrawn="1"/>
        </p:nvSpPr>
        <p:spPr>
          <a:xfrm>
            <a:off x="9109495" y="6021238"/>
            <a:ext cx="3082506" cy="8367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24D72958-3F7C-42DD-B1DD-12B55EDF4227}"/>
              </a:ext>
            </a:extLst>
          </p:cNvPr>
          <p:cNvSpPr>
            <a:spLocks noGrp="1"/>
          </p:cNvSpPr>
          <p:nvPr>
            <p:ph type="sldNum" sz="quarter" idx="4"/>
          </p:nvPr>
        </p:nvSpPr>
        <p:spPr>
          <a:xfrm>
            <a:off x="11299659" y="6513105"/>
            <a:ext cx="549442" cy="230186"/>
          </a:xfrm>
          <a:prstGeom prst="rect">
            <a:avLst/>
          </a:prstGeom>
        </p:spPr>
        <p:txBody>
          <a:bodyPr vert="horz" lIns="91440" tIns="45720" rIns="91440" bIns="45720" rtlCol="0" anchor="ctr"/>
          <a:lstStyle>
            <a:lvl1pPr algn="r">
              <a:defRPr sz="1000">
                <a:solidFill>
                  <a:srgbClr val="003C6C"/>
                </a:solidFill>
              </a:defRPr>
            </a:lvl1pPr>
          </a:lstStyle>
          <a:p>
            <a:fld id="{939007FC-B79D-4143-AF57-0DCE8B1DE132}" type="slidenum">
              <a:rPr lang="en-US" smtClean="0"/>
              <a:pPr/>
              <a:t>‹#›</a:t>
            </a:fld>
            <a:endParaRPr lang="en-US"/>
          </a:p>
        </p:txBody>
      </p:sp>
    </p:spTree>
    <p:extLst>
      <p:ext uri="{BB962C8B-B14F-4D97-AF65-F5344CB8AC3E}">
        <p14:creationId xmlns:p14="http://schemas.microsoft.com/office/powerpoint/2010/main" val="284862637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BCF60-D0CA-DF4F-8C7B-0B236C0ECB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B991227-EE8E-AC40-84BB-1530BFEAF054}"/>
              </a:ext>
            </a:extLst>
          </p:cNvPr>
          <p:cNvSpPr>
            <a:spLocks noGrp="1"/>
          </p:cNvSpPr>
          <p:nvPr>
            <p:ph type="dt" sz="half" idx="10"/>
          </p:nvPr>
        </p:nvSpPr>
        <p:spPr/>
        <p:txBody>
          <a:bodyPr/>
          <a:lstStyle/>
          <a:p>
            <a:fld id="{9553E165-2540-4BB6-8F7F-849111B44912}" type="datetime1">
              <a:rPr lang="en-US" smtClean="0"/>
              <a:pPr/>
              <a:t>9/28/2022</a:t>
            </a:fld>
            <a:endParaRPr lang="en-US"/>
          </a:p>
        </p:txBody>
      </p:sp>
      <p:sp>
        <p:nvSpPr>
          <p:cNvPr id="4" name="Footer Placeholder 3">
            <a:extLst>
              <a:ext uri="{FF2B5EF4-FFF2-40B4-BE49-F238E27FC236}">
                <a16:creationId xmlns:a16="http://schemas.microsoft.com/office/drawing/2014/main" id="{52E3FC89-2DCD-2F47-A320-190E48D8C1BC}"/>
              </a:ext>
            </a:extLst>
          </p:cNvPr>
          <p:cNvSpPr>
            <a:spLocks noGrp="1"/>
          </p:cNvSpPr>
          <p:nvPr>
            <p:ph type="ftr" sz="quarter" idx="11"/>
          </p:nvPr>
        </p:nvSpPr>
        <p:spPr/>
        <p:txBody>
          <a:bodyPr/>
          <a:lstStyle/>
          <a:p>
            <a:endParaRPr lang="en-US"/>
          </a:p>
        </p:txBody>
      </p:sp>
      <p:cxnSp>
        <p:nvCxnSpPr>
          <p:cNvPr id="6" name="Straight Connector 5">
            <a:extLst>
              <a:ext uri="{FF2B5EF4-FFF2-40B4-BE49-F238E27FC236}">
                <a16:creationId xmlns:a16="http://schemas.microsoft.com/office/drawing/2014/main" id="{45CCB961-E65E-AB4E-9585-C61B69CDB83D}"/>
              </a:ext>
            </a:extLst>
          </p:cNvPr>
          <p:cNvCxnSpPr>
            <a:cxnSpLocks/>
          </p:cNvCxnSpPr>
          <p:nvPr userDrawn="1"/>
        </p:nvCxnSpPr>
        <p:spPr>
          <a:xfrm>
            <a:off x="584771" y="1141663"/>
            <a:ext cx="10842810" cy="0"/>
          </a:xfrm>
          <a:prstGeom prst="line">
            <a:avLst/>
          </a:prstGeom>
          <a:ln w="25400">
            <a:gradFill>
              <a:gsLst>
                <a:gs pos="0">
                  <a:schemeClr val="bg1">
                    <a:alpha val="0"/>
                  </a:schemeClr>
                </a:gs>
                <a:gs pos="100000">
                  <a:schemeClr val="accent1"/>
                </a:gs>
              </a:gsLst>
              <a:lin ang="7200000" scaled="0"/>
            </a:gra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756D9544-F8D1-4E98-8E44-E9730568263E}"/>
              </a:ext>
            </a:extLst>
          </p:cNvPr>
          <p:cNvPicPr>
            <a:picLocks noChangeAspect="1"/>
          </p:cNvPicPr>
          <p:nvPr userDrawn="1"/>
        </p:nvPicPr>
        <p:blipFill rotWithShape="1">
          <a:blip r:embed="rId2"/>
          <a:srcRect r="92911"/>
          <a:stretch/>
        </p:blipFill>
        <p:spPr>
          <a:xfrm>
            <a:off x="71017" y="6242051"/>
            <a:ext cx="335432" cy="546100"/>
          </a:xfrm>
          <a:prstGeom prst="rect">
            <a:avLst/>
          </a:prstGeom>
        </p:spPr>
      </p:pic>
      <p:sp>
        <p:nvSpPr>
          <p:cNvPr id="9" name="Rectangle 8">
            <a:extLst>
              <a:ext uri="{FF2B5EF4-FFF2-40B4-BE49-F238E27FC236}">
                <a16:creationId xmlns:a16="http://schemas.microsoft.com/office/drawing/2014/main" id="{313440D3-4C5A-42D8-B656-BF9E7360F3BD}"/>
              </a:ext>
            </a:extLst>
          </p:cNvPr>
          <p:cNvSpPr/>
          <p:nvPr userDrawn="1"/>
        </p:nvSpPr>
        <p:spPr>
          <a:xfrm>
            <a:off x="9109495" y="6021238"/>
            <a:ext cx="3082506" cy="8367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a:extLst>
              <a:ext uri="{FF2B5EF4-FFF2-40B4-BE49-F238E27FC236}">
                <a16:creationId xmlns:a16="http://schemas.microsoft.com/office/drawing/2014/main" id="{A4AD359E-15FD-4170-AF29-6247F3F39147}"/>
              </a:ext>
            </a:extLst>
          </p:cNvPr>
          <p:cNvSpPr>
            <a:spLocks noGrp="1"/>
          </p:cNvSpPr>
          <p:nvPr>
            <p:ph type="sldNum" sz="quarter" idx="4"/>
          </p:nvPr>
        </p:nvSpPr>
        <p:spPr>
          <a:xfrm>
            <a:off x="11299659" y="6513105"/>
            <a:ext cx="549442" cy="230186"/>
          </a:xfrm>
          <a:prstGeom prst="rect">
            <a:avLst/>
          </a:prstGeom>
        </p:spPr>
        <p:txBody>
          <a:bodyPr vert="horz" lIns="91440" tIns="45720" rIns="91440" bIns="45720" rtlCol="0" anchor="ctr"/>
          <a:lstStyle>
            <a:lvl1pPr algn="r">
              <a:defRPr sz="1000">
                <a:solidFill>
                  <a:srgbClr val="003C6C"/>
                </a:solidFill>
              </a:defRPr>
            </a:lvl1pPr>
          </a:lstStyle>
          <a:p>
            <a:fld id="{939007FC-B79D-4143-AF57-0DCE8B1DE132}" type="slidenum">
              <a:rPr lang="en-US" smtClean="0"/>
              <a:pPr/>
              <a:t>‹#›</a:t>
            </a:fld>
            <a:endParaRPr lang="en-US"/>
          </a:p>
        </p:txBody>
      </p:sp>
    </p:spTree>
    <p:extLst>
      <p:ext uri="{BB962C8B-B14F-4D97-AF65-F5344CB8AC3E}">
        <p14:creationId xmlns:p14="http://schemas.microsoft.com/office/powerpoint/2010/main" val="302211254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630CA221-6FAA-4240-AA6F-FD85E8DCE761}"/>
              </a:ext>
            </a:extLst>
          </p:cNvPr>
          <p:cNvSpPr>
            <a:spLocks noGrp="1"/>
          </p:cNvSpPr>
          <p:nvPr>
            <p:ph type="body" sz="half" idx="2"/>
          </p:nvPr>
        </p:nvSpPr>
        <p:spPr>
          <a:xfrm>
            <a:off x="584772" y="1495424"/>
            <a:ext cx="4187253" cy="4618038"/>
          </a:xfrm>
        </p:spPr>
        <p:txBody>
          <a:bodyPr/>
          <a:lstStyle>
            <a:lvl1pPr marL="0" indent="0">
              <a:buNone/>
              <a:defRPr sz="1800">
                <a:latin typeface="Calibri" panose="020F0502020204030204" pitchFamily="34" charset="0"/>
                <a:cs typeface="Calibri" panose="020F0502020204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5D22CF-4186-1D45-9340-B430757E151C}"/>
              </a:ext>
            </a:extLst>
          </p:cNvPr>
          <p:cNvSpPr>
            <a:spLocks noGrp="1"/>
          </p:cNvSpPr>
          <p:nvPr>
            <p:ph type="dt" sz="half" idx="10"/>
          </p:nvPr>
        </p:nvSpPr>
        <p:spPr/>
        <p:txBody>
          <a:bodyPr/>
          <a:lstStyle/>
          <a:p>
            <a:fld id="{D1442C8C-6369-4532-838B-4B564B543B3F}" type="datetime1">
              <a:rPr lang="en-US" smtClean="0"/>
              <a:pPr/>
              <a:t>9/28/2022</a:t>
            </a:fld>
            <a:endParaRPr lang="en-US"/>
          </a:p>
        </p:txBody>
      </p:sp>
      <p:sp>
        <p:nvSpPr>
          <p:cNvPr id="6" name="Footer Placeholder 5">
            <a:extLst>
              <a:ext uri="{FF2B5EF4-FFF2-40B4-BE49-F238E27FC236}">
                <a16:creationId xmlns:a16="http://schemas.microsoft.com/office/drawing/2014/main" id="{80D7A495-AB5C-C14B-8979-5E193175D9DF}"/>
              </a:ext>
            </a:extLst>
          </p:cNvPr>
          <p:cNvSpPr>
            <a:spLocks noGrp="1"/>
          </p:cNvSpPr>
          <p:nvPr>
            <p:ph type="ftr" sz="quarter" idx="11"/>
          </p:nvPr>
        </p:nvSpPr>
        <p:spPr/>
        <p:txBody>
          <a:bodyPr/>
          <a:lstStyle/>
          <a:p>
            <a:endParaRPr lang="en-US"/>
          </a:p>
        </p:txBody>
      </p:sp>
      <p:sp>
        <p:nvSpPr>
          <p:cNvPr id="9" name="Content Placeholder 2">
            <a:extLst>
              <a:ext uri="{FF2B5EF4-FFF2-40B4-BE49-F238E27FC236}">
                <a16:creationId xmlns:a16="http://schemas.microsoft.com/office/drawing/2014/main" id="{E3B7FBEE-AF1C-5D46-B2BC-BDB5EE2307BA}"/>
              </a:ext>
            </a:extLst>
          </p:cNvPr>
          <p:cNvSpPr>
            <a:spLocks noGrp="1"/>
          </p:cNvSpPr>
          <p:nvPr>
            <p:ph sz="half" idx="13"/>
          </p:nvPr>
        </p:nvSpPr>
        <p:spPr>
          <a:xfrm>
            <a:off x="5081410" y="1495424"/>
            <a:ext cx="6767690" cy="4610100"/>
          </a:xfrm>
        </p:spPr>
        <p:txBody>
          <a:bodyPr>
            <a:normAutofit/>
          </a:bodyPr>
          <a:lstStyle>
            <a:lvl1pPr>
              <a:defRPr sz="2400">
                <a:latin typeface="Calibri" panose="020F0502020204030204" pitchFamily="34" charset="0"/>
                <a:cs typeface="Calibri" panose="020F0502020204030204" pitchFamily="34" charset="0"/>
              </a:defRPr>
            </a:lvl1pPr>
            <a:lvl2pPr>
              <a:defRPr sz="2000">
                <a:latin typeface="Calibri" panose="020F0502020204030204" pitchFamily="34" charset="0"/>
                <a:cs typeface="Calibri" panose="020F0502020204030204" pitchFamily="34" charset="0"/>
              </a:defRPr>
            </a:lvl2pPr>
            <a:lvl3pPr>
              <a:defRPr sz="1800">
                <a:latin typeface="Calibri" panose="020F0502020204030204" pitchFamily="34" charset="0"/>
                <a:cs typeface="Calibri" panose="020F0502020204030204" pitchFamily="34" charset="0"/>
              </a:defRPr>
            </a:lvl3pPr>
            <a:lvl4pPr>
              <a:defRPr sz="1600">
                <a:latin typeface="Calibri" panose="020F0502020204030204" pitchFamily="34" charset="0"/>
                <a:cs typeface="Calibri" panose="020F0502020204030204" pitchFamily="34" charset="0"/>
              </a:defRPr>
            </a:lvl4pPr>
            <a:lvl5pPr>
              <a:defRPr sz="16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Placeholder 1">
            <a:extLst>
              <a:ext uri="{FF2B5EF4-FFF2-40B4-BE49-F238E27FC236}">
                <a16:creationId xmlns:a16="http://schemas.microsoft.com/office/drawing/2014/main" id="{D35E86C5-5BE7-4642-922E-420714384AA5}"/>
              </a:ext>
            </a:extLst>
          </p:cNvPr>
          <p:cNvSpPr>
            <a:spLocks noGrp="1"/>
          </p:cNvSpPr>
          <p:nvPr>
            <p:ph type="title"/>
          </p:nvPr>
        </p:nvSpPr>
        <p:spPr>
          <a:xfrm>
            <a:off x="604868" y="437023"/>
            <a:ext cx="11234249" cy="673601"/>
          </a:xfrm>
          <a:prstGeom prst="rect">
            <a:avLst/>
          </a:prstGeom>
        </p:spPr>
        <p:txBody>
          <a:bodyPr vert="horz" lIns="91440" tIns="45720" rIns="91440" bIns="45720" rtlCol="0" anchor="ctr">
            <a:normAutofit/>
          </a:bodyPr>
          <a:lstStyle/>
          <a:p>
            <a:r>
              <a:rPr lang="en-US"/>
              <a:t>Click to edit Master title style</a:t>
            </a:r>
          </a:p>
        </p:txBody>
      </p:sp>
      <p:cxnSp>
        <p:nvCxnSpPr>
          <p:cNvPr id="12" name="Straight Connector 11">
            <a:extLst>
              <a:ext uri="{FF2B5EF4-FFF2-40B4-BE49-F238E27FC236}">
                <a16:creationId xmlns:a16="http://schemas.microsoft.com/office/drawing/2014/main" id="{107B5576-F628-4F4E-96F3-89C08536A1BE}"/>
              </a:ext>
            </a:extLst>
          </p:cNvPr>
          <p:cNvCxnSpPr>
            <a:cxnSpLocks/>
          </p:cNvCxnSpPr>
          <p:nvPr userDrawn="1"/>
        </p:nvCxnSpPr>
        <p:spPr>
          <a:xfrm>
            <a:off x="604868" y="1110624"/>
            <a:ext cx="10842810" cy="0"/>
          </a:xfrm>
          <a:prstGeom prst="line">
            <a:avLst/>
          </a:prstGeom>
          <a:ln w="25400">
            <a:gradFill>
              <a:gsLst>
                <a:gs pos="0">
                  <a:schemeClr val="bg1">
                    <a:alpha val="0"/>
                  </a:schemeClr>
                </a:gs>
                <a:gs pos="100000">
                  <a:schemeClr val="accent1"/>
                </a:gs>
              </a:gsLst>
              <a:lin ang="7200000" scaled="0"/>
            </a:gra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2890CAF9-96FE-4E9F-9E1C-7C8417F35BFC}"/>
              </a:ext>
            </a:extLst>
          </p:cNvPr>
          <p:cNvPicPr>
            <a:picLocks noChangeAspect="1"/>
          </p:cNvPicPr>
          <p:nvPr userDrawn="1"/>
        </p:nvPicPr>
        <p:blipFill rotWithShape="1">
          <a:blip r:embed="rId2"/>
          <a:srcRect r="92911"/>
          <a:stretch/>
        </p:blipFill>
        <p:spPr>
          <a:xfrm>
            <a:off x="71017" y="6242051"/>
            <a:ext cx="335432" cy="546100"/>
          </a:xfrm>
          <a:prstGeom prst="rect">
            <a:avLst/>
          </a:prstGeom>
        </p:spPr>
      </p:pic>
      <p:sp>
        <p:nvSpPr>
          <p:cNvPr id="14" name="Rectangle 13">
            <a:extLst>
              <a:ext uri="{FF2B5EF4-FFF2-40B4-BE49-F238E27FC236}">
                <a16:creationId xmlns:a16="http://schemas.microsoft.com/office/drawing/2014/main" id="{EF85EF9C-0A53-4F5D-AF2D-C548786DDC7F}"/>
              </a:ext>
            </a:extLst>
          </p:cNvPr>
          <p:cNvSpPr/>
          <p:nvPr userDrawn="1"/>
        </p:nvSpPr>
        <p:spPr>
          <a:xfrm>
            <a:off x="9109495" y="6021238"/>
            <a:ext cx="3082506" cy="8367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5">
            <a:extLst>
              <a:ext uri="{FF2B5EF4-FFF2-40B4-BE49-F238E27FC236}">
                <a16:creationId xmlns:a16="http://schemas.microsoft.com/office/drawing/2014/main" id="{5C2F24BC-C500-49FF-95DC-45D1948FB083}"/>
              </a:ext>
            </a:extLst>
          </p:cNvPr>
          <p:cNvSpPr>
            <a:spLocks noGrp="1"/>
          </p:cNvSpPr>
          <p:nvPr>
            <p:ph type="sldNum" sz="quarter" idx="4"/>
          </p:nvPr>
        </p:nvSpPr>
        <p:spPr>
          <a:xfrm>
            <a:off x="11299659" y="6513105"/>
            <a:ext cx="549442" cy="230186"/>
          </a:xfrm>
          <a:prstGeom prst="rect">
            <a:avLst/>
          </a:prstGeom>
        </p:spPr>
        <p:txBody>
          <a:bodyPr vert="horz" lIns="91440" tIns="45720" rIns="91440" bIns="45720" rtlCol="0" anchor="ctr"/>
          <a:lstStyle>
            <a:lvl1pPr algn="r">
              <a:defRPr sz="1000">
                <a:solidFill>
                  <a:srgbClr val="003C6C"/>
                </a:solidFill>
              </a:defRPr>
            </a:lvl1pPr>
          </a:lstStyle>
          <a:p>
            <a:fld id="{939007FC-B79D-4143-AF57-0DCE8B1DE132}" type="slidenum">
              <a:rPr lang="en-US" smtClean="0"/>
              <a:pPr/>
              <a:t>‹#›</a:t>
            </a:fld>
            <a:endParaRPr lang="en-US"/>
          </a:p>
        </p:txBody>
      </p:sp>
    </p:spTree>
    <p:extLst>
      <p:ext uri="{BB962C8B-B14F-4D97-AF65-F5344CB8AC3E}">
        <p14:creationId xmlns:p14="http://schemas.microsoft.com/office/powerpoint/2010/main" val="51591156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9FC6B13-D845-E44E-812E-79CE96E05437}"/>
              </a:ext>
            </a:extLst>
          </p:cNvPr>
          <p:cNvSpPr>
            <a:spLocks noGrp="1"/>
          </p:cNvSpPr>
          <p:nvPr>
            <p:ph type="pic" idx="1"/>
          </p:nvPr>
        </p:nvSpPr>
        <p:spPr>
          <a:xfrm>
            <a:off x="5183188" y="1509716"/>
            <a:ext cx="6665912" cy="4610100"/>
          </a:xfrm>
        </p:spPr>
        <p:txBody>
          <a:bodyPr>
            <a:normAutofit/>
          </a:bodyPr>
          <a:lstStyle>
            <a:lvl1pPr marL="0" indent="0">
              <a:buNone/>
              <a:defRPr sz="3600">
                <a:latin typeface="Calibri" panose="020F0502020204030204" pitchFamily="34" charset="0"/>
                <a:cs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00E24FB-5559-684D-8C25-D33092A97656}"/>
              </a:ext>
            </a:extLst>
          </p:cNvPr>
          <p:cNvSpPr>
            <a:spLocks noGrp="1"/>
          </p:cNvSpPr>
          <p:nvPr>
            <p:ph type="body" sz="half" idx="2"/>
          </p:nvPr>
        </p:nvSpPr>
        <p:spPr>
          <a:xfrm>
            <a:off x="584772" y="1509716"/>
            <a:ext cx="4187253" cy="4610100"/>
          </a:xfrm>
        </p:spPr>
        <p:txBody>
          <a:bodyPr/>
          <a:lstStyle>
            <a:lvl1pPr marL="0" indent="0">
              <a:buNone/>
              <a:defRPr sz="1800">
                <a:latin typeface="Calibri" panose="020F0502020204030204" pitchFamily="34" charset="0"/>
                <a:cs typeface="Calibri" panose="020F0502020204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E46F9B-9485-F045-ACB6-E5BFC28459B0}"/>
              </a:ext>
            </a:extLst>
          </p:cNvPr>
          <p:cNvSpPr>
            <a:spLocks noGrp="1"/>
          </p:cNvSpPr>
          <p:nvPr>
            <p:ph type="dt" sz="half" idx="10"/>
          </p:nvPr>
        </p:nvSpPr>
        <p:spPr/>
        <p:txBody>
          <a:bodyPr/>
          <a:lstStyle/>
          <a:p>
            <a:fld id="{6A5040C8-4C71-4531-B9A0-B70956027939}" type="datetime1">
              <a:rPr lang="en-US" smtClean="0"/>
              <a:pPr/>
              <a:t>9/28/2022</a:t>
            </a:fld>
            <a:endParaRPr lang="en-US"/>
          </a:p>
        </p:txBody>
      </p:sp>
      <p:sp>
        <p:nvSpPr>
          <p:cNvPr id="6" name="Footer Placeholder 5">
            <a:extLst>
              <a:ext uri="{FF2B5EF4-FFF2-40B4-BE49-F238E27FC236}">
                <a16:creationId xmlns:a16="http://schemas.microsoft.com/office/drawing/2014/main" id="{39BA6664-0A91-4C41-8EDB-5EE28458D0AF}"/>
              </a:ext>
            </a:extLst>
          </p:cNvPr>
          <p:cNvSpPr>
            <a:spLocks noGrp="1"/>
          </p:cNvSpPr>
          <p:nvPr>
            <p:ph type="ftr" sz="quarter" idx="11"/>
          </p:nvPr>
        </p:nvSpPr>
        <p:spPr/>
        <p:txBody>
          <a:bodyPr/>
          <a:lstStyle/>
          <a:p>
            <a:endParaRPr lang="en-US"/>
          </a:p>
        </p:txBody>
      </p:sp>
      <p:sp>
        <p:nvSpPr>
          <p:cNvPr id="8" name="Title Placeholder 1">
            <a:extLst>
              <a:ext uri="{FF2B5EF4-FFF2-40B4-BE49-F238E27FC236}">
                <a16:creationId xmlns:a16="http://schemas.microsoft.com/office/drawing/2014/main" id="{0D97F50B-3E63-F745-AE72-65D0C258570B}"/>
              </a:ext>
            </a:extLst>
          </p:cNvPr>
          <p:cNvSpPr>
            <a:spLocks noGrp="1"/>
          </p:cNvSpPr>
          <p:nvPr>
            <p:ph type="title"/>
          </p:nvPr>
        </p:nvSpPr>
        <p:spPr>
          <a:xfrm>
            <a:off x="602024" y="439868"/>
            <a:ext cx="11234249" cy="673601"/>
          </a:xfrm>
          <a:prstGeom prst="rect">
            <a:avLst/>
          </a:prstGeom>
        </p:spPr>
        <p:txBody>
          <a:bodyPr vert="horz" lIns="91440" tIns="45720" rIns="91440" bIns="45720" rtlCol="0" anchor="ctr">
            <a:normAutofit/>
          </a:bodyPr>
          <a:lstStyle/>
          <a:p>
            <a:r>
              <a:rPr lang="en-US"/>
              <a:t>Click to edit Master title style</a:t>
            </a:r>
          </a:p>
        </p:txBody>
      </p:sp>
      <p:cxnSp>
        <p:nvCxnSpPr>
          <p:cNvPr id="9" name="Straight Connector 8">
            <a:extLst>
              <a:ext uri="{FF2B5EF4-FFF2-40B4-BE49-F238E27FC236}">
                <a16:creationId xmlns:a16="http://schemas.microsoft.com/office/drawing/2014/main" id="{3DA93804-9B61-A24E-9CBE-1B44C9CFBBD0}"/>
              </a:ext>
            </a:extLst>
          </p:cNvPr>
          <p:cNvCxnSpPr>
            <a:cxnSpLocks/>
          </p:cNvCxnSpPr>
          <p:nvPr userDrawn="1"/>
        </p:nvCxnSpPr>
        <p:spPr>
          <a:xfrm>
            <a:off x="584772" y="1130721"/>
            <a:ext cx="10842810" cy="0"/>
          </a:xfrm>
          <a:prstGeom prst="line">
            <a:avLst/>
          </a:prstGeom>
          <a:ln w="25400">
            <a:gradFill>
              <a:gsLst>
                <a:gs pos="0">
                  <a:schemeClr val="bg1">
                    <a:alpha val="0"/>
                  </a:schemeClr>
                </a:gs>
                <a:gs pos="100000">
                  <a:schemeClr val="accent1"/>
                </a:gs>
              </a:gsLst>
              <a:lin ang="7200000" scaled="0"/>
            </a:gra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F17518CD-FE1A-44BD-B605-E0FA81F354A9}"/>
              </a:ext>
            </a:extLst>
          </p:cNvPr>
          <p:cNvPicPr>
            <a:picLocks noChangeAspect="1"/>
          </p:cNvPicPr>
          <p:nvPr userDrawn="1"/>
        </p:nvPicPr>
        <p:blipFill rotWithShape="1">
          <a:blip r:embed="rId2"/>
          <a:srcRect r="92911"/>
          <a:stretch/>
        </p:blipFill>
        <p:spPr>
          <a:xfrm>
            <a:off x="71017" y="6242051"/>
            <a:ext cx="335432" cy="546100"/>
          </a:xfrm>
          <a:prstGeom prst="rect">
            <a:avLst/>
          </a:prstGeom>
        </p:spPr>
      </p:pic>
      <p:sp>
        <p:nvSpPr>
          <p:cNvPr id="12" name="Rectangle 11">
            <a:extLst>
              <a:ext uri="{FF2B5EF4-FFF2-40B4-BE49-F238E27FC236}">
                <a16:creationId xmlns:a16="http://schemas.microsoft.com/office/drawing/2014/main" id="{4B97E2B0-A7E9-47E6-B760-94E158D0DFFA}"/>
              </a:ext>
            </a:extLst>
          </p:cNvPr>
          <p:cNvSpPr/>
          <p:nvPr userDrawn="1"/>
        </p:nvSpPr>
        <p:spPr>
          <a:xfrm>
            <a:off x="9109495" y="6021238"/>
            <a:ext cx="3082506" cy="8367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5">
            <a:extLst>
              <a:ext uri="{FF2B5EF4-FFF2-40B4-BE49-F238E27FC236}">
                <a16:creationId xmlns:a16="http://schemas.microsoft.com/office/drawing/2014/main" id="{AFD749FF-36F1-487E-B148-806D72C11AF5}"/>
              </a:ext>
            </a:extLst>
          </p:cNvPr>
          <p:cNvSpPr>
            <a:spLocks noGrp="1"/>
          </p:cNvSpPr>
          <p:nvPr>
            <p:ph type="sldNum" sz="quarter" idx="4"/>
          </p:nvPr>
        </p:nvSpPr>
        <p:spPr>
          <a:xfrm>
            <a:off x="11299659" y="6513105"/>
            <a:ext cx="549442" cy="230186"/>
          </a:xfrm>
          <a:prstGeom prst="rect">
            <a:avLst/>
          </a:prstGeom>
        </p:spPr>
        <p:txBody>
          <a:bodyPr vert="horz" lIns="91440" tIns="45720" rIns="91440" bIns="45720" rtlCol="0" anchor="ctr"/>
          <a:lstStyle>
            <a:lvl1pPr algn="r">
              <a:defRPr sz="1000">
                <a:solidFill>
                  <a:srgbClr val="003C6C"/>
                </a:solidFill>
              </a:defRPr>
            </a:lvl1pPr>
          </a:lstStyle>
          <a:p>
            <a:fld id="{939007FC-B79D-4143-AF57-0DCE8B1DE132}" type="slidenum">
              <a:rPr lang="en-US" smtClean="0"/>
              <a:pPr/>
              <a:t>‹#›</a:t>
            </a:fld>
            <a:endParaRPr lang="en-US"/>
          </a:p>
        </p:txBody>
      </p:sp>
    </p:spTree>
    <p:extLst>
      <p:ext uri="{BB962C8B-B14F-4D97-AF65-F5344CB8AC3E}">
        <p14:creationId xmlns:p14="http://schemas.microsoft.com/office/powerpoint/2010/main" val="126530553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E05EE-6322-49FA-A38A-175FC607F110}"/>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3C873A31-2C73-44BB-A8FF-F63E2EADD8E9}"/>
              </a:ext>
            </a:extLst>
          </p:cNvPr>
          <p:cNvSpPr>
            <a:spLocks noGrp="1"/>
          </p:cNvSpPr>
          <p:nvPr>
            <p:ph type="ftr" sz="quarter" idx="11"/>
          </p:nvPr>
        </p:nvSpPr>
        <p:spPr/>
        <p:txBody>
          <a:bodyPr/>
          <a:lstStyle/>
          <a:p>
            <a:endParaRPr lang="en-US"/>
          </a:p>
        </p:txBody>
      </p:sp>
      <p:sp>
        <p:nvSpPr>
          <p:cNvPr id="5" name="Slide Number Placeholder 5">
            <a:extLst>
              <a:ext uri="{FF2B5EF4-FFF2-40B4-BE49-F238E27FC236}">
                <a16:creationId xmlns:a16="http://schemas.microsoft.com/office/drawing/2014/main" id="{403ACE55-B198-488A-BA51-93737E043053}"/>
              </a:ext>
            </a:extLst>
          </p:cNvPr>
          <p:cNvSpPr>
            <a:spLocks noGrp="1"/>
          </p:cNvSpPr>
          <p:nvPr>
            <p:ph type="sldNum" sz="quarter" idx="4"/>
          </p:nvPr>
        </p:nvSpPr>
        <p:spPr>
          <a:xfrm>
            <a:off x="11299659" y="6513105"/>
            <a:ext cx="549442" cy="230186"/>
          </a:xfrm>
          <a:prstGeom prst="rect">
            <a:avLst/>
          </a:prstGeom>
        </p:spPr>
        <p:txBody>
          <a:bodyPr vert="horz" lIns="91440" tIns="45720" rIns="91440" bIns="45720" rtlCol="0" anchor="ctr"/>
          <a:lstStyle>
            <a:lvl1pPr algn="r">
              <a:defRPr sz="1000">
                <a:solidFill>
                  <a:srgbClr val="003C6C"/>
                </a:solidFill>
              </a:defRPr>
            </a:lvl1pPr>
          </a:lstStyle>
          <a:p>
            <a:fld id="{939007FC-B79D-4143-AF57-0DCE8B1DE132}" type="slidenum">
              <a:rPr lang="en-US" smtClean="0"/>
              <a:pPr/>
              <a:t>‹#›</a:t>
            </a:fld>
            <a:endParaRPr lang="en-US"/>
          </a:p>
        </p:txBody>
      </p:sp>
    </p:spTree>
    <p:extLst>
      <p:ext uri="{BB962C8B-B14F-4D97-AF65-F5344CB8AC3E}">
        <p14:creationId xmlns:p14="http://schemas.microsoft.com/office/powerpoint/2010/main" val="2072060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ull Image | White Content Lower Third">
    <p:spTree>
      <p:nvGrpSpPr>
        <p:cNvPr id="1" name=""/>
        <p:cNvGrpSpPr/>
        <p:nvPr/>
      </p:nvGrpSpPr>
      <p:grpSpPr>
        <a:xfrm>
          <a:off x="0" y="0"/>
          <a:ext cx="0" cy="0"/>
          <a:chOff x="0" y="0"/>
          <a:chExt cx="0" cy="0"/>
        </a:xfrm>
      </p:grpSpPr>
      <p:sp>
        <p:nvSpPr>
          <p:cNvPr id="30" name="Picture Placeholder 29"/>
          <p:cNvSpPr>
            <a:spLocks noGrp="1"/>
          </p:cNvSpPr>
          <p:nvPr>
            <p:ph type="pic" sz="quarter" idx="15" hasCustomPrompt="1"/>
          </p:nvPr>
        </p:nvSpPr>
        <p:spPr>
          <a:xfrm>
            <a:off x="0" y="0"/>
            <a:ext cx="12192000" cy="6858000"/>
          </a:xfrm>
        </p:spPr>
        <p:txBody>
          <a:bodyPr/>
          <a:lstStyle>
            <a:lvl1pPr marL="0" indent="0" algn="ctr">
              <a:buFontTx/>
              <a:buNone/>
              <a:defRPr baseline="0"/>
            </a:lvl1pPr>
          </a:lstStyle>
          <a:p>
            <a:r>
              <a:rPr lang="en-US" dirty="0"/>
              <a:t>INSERT FULL BACKGROUND IMAGE</a:t>
            </a:r>
          </a:p>
        </p:txBody>
      </p:sp>
      <p:sp>
        <p:nvSpPr>
          <p:cNvPr id="12" name="Text Placeholder 11"/>
          <p:cNvSpPr>
            <a:spLocks noGrp="1"/>
          </p:cNvSpPr>
          <p:nvPr>
            <p:ph type="body" sz="quarter" idx="11"/>
          </p:nvPr>
        </p:nvSpPr>
        <p:spPr>
          <a:xfrm>
            <a:off x="342901" y="4008330"/>
            <a:ext cx="11506200" cy="2011470"/>
          </a:xfrm>
          <a:noFill/>
        </p:spPr>
        <p:txBody>
          <a:bodyPr lIns="246888" tIns="118872" rIns="246888" bIns="118872" anchor="ctr" anchorCtr="0">
            <a:normAutofit/>
          </a:bodyPr>
          <a:lstStyle>
            <a:lvl1pPr marL="0" indent="0" algn="ctr">
              <a:buFontTx/>
              <a:buNone/>
              <a:defRPr sz="3600" b="1" spc="-20" baseline="0">
                <a:solidFill>
                  <a:schemeClr val="bg1"/>
                </a:solidFill>
                <a:latin typeface="Arial Black"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1" name="Slide Number Placeholder 6"/>
          <p:cNvSpPr>
            <a:spLocks noGrp="1"/>
          </p:cNvSpPr>
          <p:nvPr>
            <p:ph type="sldNum" sz="quarter" idx="4"/>
          </p:nvPr>
        </p:nvSpPr>
        <p:spPr>
          <a:xfrm>
            <a:off x="11400594" y="6135624"/>
            <a:ext cx="448506" cy="491641"/>
          </a:xfrm>
          <a:prstGeom prst="rect">
            <a:avLst/>
          </a:prstGeom>
        </p:spPr>
        <p:txBody>
          <a:bodyPr lIns="0" tIns="0" rIns="0" bIns="0" anchor="b" anchorCtr="0"/>
          <a:lstStyle>
            <a:lvl1pPr algn="r">
              <a:defRPr sz="1100" b="0" i="0">
                <a:solidFill>
                  <a:schemeClr val="bg1"/>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17" name="Date Placeholder 4"/>
          <p:cNvSpPr>
            <a:spLocks noGrp="1"/>
          </p:cNvSpPr>
          <p:nvPr>
            <p:ph type="dt" sz="half" idx="14"/>
          </p:nvPr>
        </p:nvSpPr>
        <p:spPr>
          <a:xfrm>
            <a:off x="342900" y="6135624"/>
            <a:ext cx="11057694" cy="491642"/>
          </a:xfrm>
          <a:prstGeom prst="rect">
            <a:avLst/>
          </a:prstGeom>
          <a:blipFill>
            <a:blip r:embed="rId2"/>
            <a:stretch>
              <a:fillRect/>
            </a:stretch>
          </a:blipFill>
        </p:spPr>
        <p:txBody>
          <a:bodyPr lIns="0" tIns="0" rIns="0" bIns="0" anchor="b" anchorCtr="0"/>
          <a:lstStyle>
            <a:lvl1pPr algn="r">
              <a:defRPr sz="900">
                <a:solidFill>
                  <a:schemeClr val="bg1"/>
                </a:solidFill>
              </a:defRPr>
            </a:lvl1pPr>
          </a:lstStyle>
          <a:p>
            <a:fld id="{C8F5E969-A6AC-4AC9-A609-60D82AE6B9AB}" type="datetimeFigureOut">
              <a:rPr lang="en-US" smtClean="0"/>
              <a:t>9/28/2022</a:t>
            </a:fld>
            <a:endParaRPr lang="en-US"/>
          </a:p>
        </p:txBody>
      </p:sp>
    </p:spTree>
    <p:extLst>
      <p:ext uri="{BB962C8B-B14F-4D97-AF65-F5344CB8AC3E}">
        <p14:creationId xmlns:p14="http://schemas.microsoft.com/office/powerpoint/2010/main" val="149931968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EA90D-3270-4EF2-9277-F74C169814A9}"/>
              </a:ext>
            </a:extLst>
          </p:cNvPr>
          <p:cNvSpPr>
            <a:spLocks noGrp="1"/>
          </p:cNvSpPr>
          <p:nvPr>
            <p:ph type="ctrTitle"/>
          </p:nvPr>
        </p:nvSpPr>
        <p:spPr>
          <a:xfrm>
            <a:off x="896389" y="2115423"/>
            <a:ext cx="10438425" cy="1367679"/>
          </a:xfrm>
        </p:spPr>
        <p:txBody>
          <a:bodyPr anchor="b"/>
          <a:lstStyle>
            <a:lvl1pPr algn="l">
              <a:defRPr sz="6000"/>
            </a:lvl1pPr>
          </a:lstStyle>
          <a:p>
            <a:r>
              <a:rPr lang="en-US" dirty="0"/>
              <a:t>Click to edit Master title style</a:t>
            </a:r>
          </a:p>
        </p:txBody>
      </p:sp>
      <p:sp>
        <p:nvSpPr>
          <p:cNvPr id="3" name="Subtitle 2">
            <a:extLst>
              <a:ext uri="{FF2B5EF4-FFF2-40B4-BE49-F238E27FC236}">
                <a16:creationId xmlns:a16="http://schemas.microsoft.com/office/drawing/2014/main" id="{779903A1-F4CA-4B39-BA40-E87F6D901958}"/>
              </a:ext>
            </a:extLst>
          </p:cNvPr>
          <p:cNvSpPr>
            <a:spLocks noGrp="1"/>
          </p:cNvSpPr>
          <p:nvPr>
            <p:ph type="subTitle" idx="1" hasCustomPrompt="1"/>
          </p:nvPr>
        </p:nvSpPr>
        <p:spPr>
          <a:xfrm>
            <a:off x="896390" y="3548865"/>
            <a:ext cx="10438424" cy="621917"/>
          </a:xfrm>
          <a:ln>
            <a:noFill/>
          </a:ln>
        </p:spPr>
        <p:style>
          <a:lnRef idx="2">
            <a:schemeClr val="accent1"/>
          </a:lnRef>
          <a:fillRef idx="1">
            <a:schemeClr val="lt1"/>
          </a:fillRef>
          <a:effectRef idx="0">
            <a:schemeClr val="accent1"/>
          </a:effectRef>
          <a:fontRef idx="minor">
            <a:schemeClr val="dk1"/>
          </a:fontRef>
        </p:style>
        <p:txBody>
          <a:bodyPr/>
          <a:lstStyle>
            <a:lvl1pPr marL="0" indent="0" algn="l">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fld id="{E3B828B6-DB8A-45B7-8873-D14161186671}" type="datetime2">
              <a:rPr lang="en-US" smtClean="0"/>
              <a:t>Wednesday, January 6, 2021</a:t>
            </a:fld>
            <a:endParaRPr lang="en-US" dirty="0"/>
          </a:p>
        </p:txBody>
      </p:sp>
      <p:sp>
        <p:nvSpPr>
          <p:cNvPr id="9" name="Rectangle 8">
            <a:extLst>
              <a:ext uri="{FF2B5EF4-FFF2-40B4-BE49-F238E27FC236}">
                <a16:creationId xmlns:a16="http://schemas.microsoft.com/office/drawing/2014/main" id="{A98BCCA6-86A2-49BA-8AD5-62F85F8D2851}"/>
              </a:ext>
            </a:extLst>
          </p:cNvPr>
          <p:cNvSpPr/>
          <p:nvPr userDrawn="1"/>
        </p:nvSpPr>
        <p:spPr>
          <a:xfrm>
            <a:off x="0" y="0"/>
            <a:ext cx="466531"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Logo&#10;&#10;Description automatically generated">
            <a:extLst>
              <a:ext uri="{FF2B5EF4-FFF2-40B4-BE49-F238E27FC236}">
                <a16:creationId xmlns:a16="http://schemas.microsoft.com/office/drawing/2014/main" id="{31CB06E5-455D-4BA8-8572-DE1614BF78B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52764" y="5204627"/>
            <a:ext cx="3275083" cy="1431039"/>
          </a:xfrm>
          <a:prstGeom prst="rect">
            <a:avLst/>
          </a:prstGeom>
        </p:spPr>
      </p:pic>
      <p:cxnSp>
        <p:nvCxnSpPr>
          <p:cNvPr id="13" name="Straight Connector 12">
            <a:extLst>
              <a:ext uri="{FF2B5EF4-FFF2-40B4-BE49-F238E27FC236}">
                <a16:creationId xmlns:a16="http://schemas.microsoft.com/office/drawing/2014/main" id="{B5D91AA8-4AE2-4418-81D0-1864DFB178B1}"/>
              </a:ext>
            </a:extLst>
          </p:cNvPr>
          <p:cNvCxnSpPr>
            <a:cxnSpLocks/>
          </p:cNvCxnSpPr>
          <p:nvPr userDrawn="1"/>
        </p:nvCxnSpPr>
        <p:spPr>
          <a:xfrm>
            <a:off x="896389" y="3505023"/>
            <a:ext cx="10785538" cy="0"/>
          </a:xfrm>
          <a:prstGeom prst="line">
            <a:avLst/>
          </a:prstGeom>
          <a:ln w="50800">
            <a:gradFill flip="none" rotWithShape="1">
              <a:gsLst>
                <a:gs pos="75000">
                  <a:schemeClr val="bg1"/>
                </a:gs>
                <a:gs pos="15000">
                  <a:schemeClr val="tx2"/>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250233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D2293-93EB-4EE9-8FF0-1554FFB0B53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90814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Full Image | White Content Upper Third">
    <p:spTree>
      <p:nvGrpSpPr>
        <p:cNvPr id="1" name=""/>
        <p:cNvGrpSpPr/>
        <p:nvPr/>
      </p:nvGrpSpPr>
      <p:grpSpPr>
        <a:xfrm>
          <a:off x="0" y="0"/>
          <a:ext cx="0" cy="0"/>
          <a:chOff x="0" y="0"/>
          <a:chExt cx="0" cy="0"/>
        </a:xfrm>
      </p:grpSpPr>
      <p:sp>
        <p:nvSpPr>
          <p:cNvPr id="30" name="Picture Placeholder 29"/>
          <p:cNvSpPr>
            <a:spLocks noGrp="1"/>
          </p:cNvSpPr>
          <p:nvPr>
            <p:ph type="pic" sz="quarter" idx="15" hasCustomPrompt="1"/>
          </p:nvPr>
        </p:nvSpPr>
        <p:spPr>
          <a:xfrm>
            <a:off x="0" y="0"/>
            <a:ext cx="12192000" cy="6858000"/>
          </a:xfrm>
        </p:spPr>
        <p:txBody>
          <a:bodyPr/>
          <a:lstStyle>
            <a:lvl1pPr marL="0" indent="0" algn="ctr">
              <a:buFontTx/>
              <a:buNone/>
              <a:defRPr baseline="0"/>
            </a:lvl1pPr>
          </a:lstStyle>
          <a:p>
            <a:r>
              <a:rPr lang="en-US" dirty="0"/>
              <a:t>INSERT FULL BACKGROUND IMAGE</a:t>
            </a:r>
          </a:p>
        </p:txBody>
      </p:sp>
      <p:sp>
        <p:nvSpPr>
          <p:cNvPr id="12" name="Text Placeholder 11"/>
          <p:cNvSpPr>
            <a:spLocks noGrp="1"/>
          </p:cNvSpPr>
          <p:nvPr>
            <p:ph type="body" sz="quarter" idx="11"/>
          </p:nvPr>
        </p:nvSpPr>
        <p:spPr>
          <a:xfrm>
            <a:off x="342901" y="1066800"/>
            <a:ext cx="11506200" cy="2011470"/>
          </a:xfrm>
          <a:noFill/>
        </p:spPr>
        <p:txBody>
          <a:bodyPr lIns="246888" tIns="118872" rIns="246888" bIns="118872" anchor="ctr" anchorCtr="0">
            <a:normAutofit/>
          </a:bodyPr>
          <a:lstStyle>
            <a:lvl1pPr marL="0" indent="0" algn="ctr">
              <a:buFontTx/>
              <a:buNone/>
              <a:defRPr sz="3600" b="1" spc="-20" baseline="0">
                <a:solidFill>
                  <a:schemeClr val="bg1"/>
                </a:solidFill>
                <a:latin typeface="Arial Black"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1" name="Slide Number Placeholder 6"/>
          <p:cNvSpPr>
            <a:spLocks noGrp="1"/>
          </p:cNvSpPr>
          <p:nvPr>
            <p:ph type="sldNum" sz="quarter" idx="4"/>
          </p:nvPr>
        </p:nvSpPr>
        <p:spPr>
          <a:xfrm>
            <a:off x="11400594" y="6135624"/>
            <a:ext cx="448506" cy="491641"/>
          </a:xfrm>
          <a:prstGeom prst="rect">
            <a:avLst/>
          </a:prstGeom>
        </p:spPr>
        <p:txBody>
          <a:bodyPr lIns="0" tIns="0" rIns="0" bIns="0" anchor="b" anchorCtr="0"/>
          <a:lstStyle>
            <a:lvl1pPr algn="r">
              <a:defRPr sz="1100" b="0" i="0">
                <a:solidFill>
                  <a:schemeClr val="bg1"/>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17" name="Date Placeholder 4"/>
          <p:cNvSpPr>
            <a:spLocks noGrp="1"/>
          </p:cNvSpPr>
          <p:nvPr>
            <p:ph type="dt" sz="half" idx="14"/>
          </p:nvPr>
        </p:nvSpPr>
        <p:spPr>
          <a:xfrm>
            <a:off x="342900" y="6135624"/>
            <a:ext cx="11057694" cy="491642"/>
          </a:xfrm>
          <a:prstGeom prst="rect">
            <a:avLst/>
          </a:prstGeom>
          <a:blipFill>
            <a:blip r:embed="rId2"/>
            <a:stretch>
              <a:fillRect/>
            </a:stretch>
          </a:blipFill>
        </p:spPr>
        <p:txBody>
          <a:bodyPr lIns="0" tIns="0" rIns="0" bIns="0" anchor="b" anchorCtr="0"/>
          <a:lstStyle>
            <a:lvl1pPr algn="r">
              <a:defRPr sz="900">
                <a:solidFill>
                  <a:schemeClr val="bg1"/>
                </a:solidFill>
              </a:defRPr>
            </a:lvl1pPr>
          </a:lstStyle>
          <a:p>
            <a:fld id="{C8F5E969-A6AC-4AC9-A609-60D82AE6B9AB}" type="datetimeFigureOut">
              <a:rPr lang="en-US" smtClean="0"/>
              <a:t>9/28/2022</a:t>
            </a:fld>
            <a:endParaRPr lang="en-US"/>
          </a:p>
        </p:txBody>
      </p:sp>
    </p:spTree>
    <p:extLst>
      <p:ext uri="{BB962C8B-B14F-4D97-AF65-F5344CB8AC3E}">
        <p14:creationId xmlns:p14="http://schemas.microsoft.com/office/powerpoint/2010/main" val="3207260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6-up Img | Content Lower">
    <p:spTree>
      <p:nvGrpSpPr>
        <p:cNvPr id="1" name=""/>
        <p:cNvGrpSpPr/>
        <p:nvPr/>
      </p:nvGrpSpPr>
      <p:grpSpPr>
        <a:xfrm>
          <a:off x="0" y="0"/>
          <a:ext cx="0" cy="0"/>
          <a:chOff x="0" y="0"/>
          <a:chExt cx="0" cy="0"/>
        </a:xfrm>
      </p:grpSpPr>
      <p:sp>
        <p:nvSpPr>
          <p:cNvPr id="30" name="Picture Placeholder 29"/>
          <p:cNvSpPr>
            <a:spLocks noGrp="1"/>
          </p:cNvSpPr>
          <p:nvPr>
            <p:ph type="pic" sz="quarter" idx="15" hasCustomPrompt="1"/>
          </p:nvPr>
        </p:nvSpPr>
        <p:spPr>
          <a:xfrm>
            <a:off x="0" y="0"/>
            <a:ext cx="4038600" cy="3432132"/>
          </a:xfrm>
        </p:spPr>
        <p:txBody>
          <a:bodyPr/>
          <a:lstStyle>
            <a:lvl1pPr marL="0" indent="0" algn="ctr">
              <a:buFontTx/>
              <a:buNone/>
              <a:defRPr baseline="0"/>
            </a:lvl1pPr>
          </a:lstStyle>
          <a:p>
            <a:r>
              <a:rPr lang="en-US" dirty="0"/>
              <a:t>INSERT FULL BACKGROUND IMAGE</a:t>
            </a:r>
          </a:p>
        </p:txBody>
      </p:sp>
      <p:sp>
        <p:nvSpPr>
          <p:cNvPr id="6" name="Picture Placeholder 29"/>
          <p:cNvSpPr>
            <a:spLocks noGrp="1"/>
          </p:cNvSpPr>
          <p:nvPr>
            <p:ph type="pic" sz="quarter" idx="16" hasCustomPrompt="1"/>
          </p:nvPr>
        </p:nvSpPr>
        <p:spPr>
          <a:xfrm>
            <a:off x="0" y="3432132"/>
            <a:ext cx="4038600" cy="3425867"/>
          </a:xfrm>
        </p:spPr>
        <p:txBody>
          <a:bodyPr/>
          <a:lstStyle>
            <a:lvl1pPr marL="0" indent="0" algn="ctr">
              <a:buFontTx/>
              <a:buNone/>
              <a:defRPr baseline="0"/>
            </a:lvl1pPr>
          </a:lstStyle>
          <a:p>
            <a:r>
              <a:rPr lang="en-US" dirty="0"/>
              <a:t>INSERT FULL BACKGROUND IMAGE</a:t>
            </a:r>
          </a:p>
        </p:txBody>
      </p:sp>
      <p:sp>
        <p:nvSpPr>
          <p:cNvPr id="9" name="Picture Placeholder 29"/>
          <p:cNvSpPr>
            <a:spLocks noGrp="1"/>
          </p:cNvSpPr>
          <p:nvPr>
            <p:ph type="pic" sz="quarter" idx="17" hasCustomPrompt="1"/>
          </p:nvPr>
        </p:nvSpPr>
        <p:spPr>
          <a:xfrm>
            <a:off x="4038600" y="1"/>
            <a:ext cx="4114800" cy="3432132"/>
          </a:xfrm>
        </p:spPr>
        <p:txBody>
          <a:bodyPr/>
          <a:lstStyle>
            <a:lvl1pPr marL="0" indent="0" algn="ctr">
              <a:buFontTx/>
              <a:buNone/>
              <a:defRPr baseline="0"/>
            </a:lvl1pPr>
          </a:lstStyle>
          <a:p>
            <a:r>
              <a:rPr lang="en-US" dirty="0"/>
              <a:t>INSERT FULL BACKGROUND IMAGE</a:t>
            </a:r>
          </a:p>
        </p:txBody>
      </p:sp>
      <p:sp>
        <p:nvSpPr>
          <p:cNvPr id="10" name="Picture Placeholder 29"/>
          <p:cNvSpPr>
            <a:spLocks noGrp="1"/>
          </p:cNvSpPr>
          <p:nvPr>
            <p:ph type="pic" sz="quarter" idx="18" hasCustomPrompt="1"/>
          </p:nvPr>
        </p:nvSpPr>
        <p:spPr>
          <a:xfrm>
            <a:off x="4038600" y="3432133"/>
            <a:ext cx="4114800" cy="3425867"/>
          </a:xfrm>
        </p:spPr>
        <p:txBody>
          <a:bodyPr/>
          <a:lstStyle>
            <a:lvl1pPr marL="0" indent="0" algn="ctr">
              <a:buFontTx/>
              <a:buNone/>
              <a:defRPr baseline="0"/>
            </a:lvl1pPr>
          </a:lstStyle>
          <a:p>
            <a:r>
              <a:rPr lang="en-US" dirty="0"/>
              <a:t>INSERT FULL BACKGROUND IMAGE</a:t>
            </a:r>
          </a:p>
        </p:txBody>
      </p:sp>
      <p:sp>
        <p:nvSpPr>
          <p:cNvPr id="13" name="Picture Placeholder 29"/>
          <p:cNvSpPr>
            <a:spLocks noGrp="1"/>
          </p:cNvSpPr>
          <p:nvPr>
            <p:ph type="pic" sz="quarter" idx="19" hasCustomPrompt="1"/>
          </p:nvPr>
        </p:nvSpPr>
        <p:spPr>
          <a:xfrm>
            <a:off x="8153400" y="1"/>
            <a:ext cx="4038600" cy="3432132"/>
          </a:xfrm>
        </p:spPr>
        <p:txBody>
          <a:bodyPr/>
          <a:lstStyle>
            <a:lvl1pPr marL="0" indent="0" algn="ctr">
              <a:buFontTx/>
              <a:buNone/>
              <a:defRPr baseline="0"/>
            </a:lvl1pPr>
          </a:lstStyle>
          <a:p>
            <a:r>
              <a:rPr lang="en-US" dirty="0"/>
              <a:t>INSERT FULL BACKGROUND IMAGE</a:t>
            </a:r>
          </a:p>
        </p:txBody>
      </p:sp>
      <p:sp>
        <p:nvSpPr>
          <p:cNvPr id="14" name="Picture Placeholder 29"/>
          <p:cNvSpPr>
            <a:spLocks noGrp="1"/>
          </p:cNvSpPr>
          <p:nvPr>
            <p:ph type="pic" sz="quarter" idx="20" hasCustomPrompt="1"/>
          </p:nvPr>
        </p:nvSpPr>
        <p:spPr>
          <a:xfrm>
            <a:off x="8153400" y="3432133"/>
            <a:ext cx="4038600" cy="3425867"/>
          </a:xfrm>
        </p:spPr>
        <p:txBody>
          <a:bodyPr/>
          <a:lstStyle>
            <a:lvl1pPr marL="0" indent="0" algn="ctr">
              <a:buFontTx/>
              <a:buNone/>
              <a:defRPr baseline="0"/>
            </a:lvl1pPr>
          </a:lstStyle>
          <a:p>
            <a:r>
              <a:rPr lang="en-US" dirty="0"/>
              <a:t>INSERT FULL BACKGROUND IMAGE</a:t>
            </a:r>
          </a:p>
        </p:txBody>
      </p:sp>
      <p:sp>
        <p:nvSpPr>
          <p:cNvPr id="11" name="Slide Number Placeholder 6"/>
          <p:cNvSpPr>
            <a:spLocks noGrp="1"/>
          </p:cNvSpPr>
          <p:nvPr>
            <p:ph type="sldNum" sz="quarter" idx="4"/>
          </p:nvPr>
        </p:nvSpPr>
        <p:spPr>
          <a:xfrm>
            <a:off x="11400594" y="6135624"/>
            <a:ext cx="448506" cy="491641"/>
          </a:xfrm>
          <a:prstGeom prst="rect">
            <a:avLst/>
          </a:prstGeom>
        </p:spPr>
        <p:txBody>
          <a:bodyPr lIns="0" tIns="0" rIns="0" bIns="0" anchor="b" anchorCtr="0"/>
          <a:lstStyle>
            <a:lvl1pPr algn="r">
              <a:defRPr sz="1100" b="0" i="0">
                <a:solidFill>
                  <a:schemeClr val="bg1"/>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17" name="Date Placeholder 4"/>
          <p:cNvSpPr>
            <a:spLocks noGrp="1"/>
          </p:cNvSpPr>
          <p:nvPr>
            <p:ph type="dt" sz="half" idx="14"/>
          </p:nvPr>
        </p:nvSpPr>
        <p:spPr>
          <a:xfrm>
            <a:off x="342900" y="6135624"/>
            <a:ext cx="11057694" cy="491642"/>
          </a:xfrm>
          <a:prstGeom prst="rect">
            <a:avLst/>
          </a:prstGeom>
          <a:blipFill>
            <a:blip r:embed="rId2"/>
            <a:stretch>
              <a:fillRect/>
            </a:stretch>
          </a:blipFill>
        </p:spPr>
        <p:txBody>
          <a:bodyPr lIns="0" tIns="0" rIns="0" bIns="0" anchor="b" anchorCtr="0"/>
          <a:lstStyle>
            <a:lvl1pPr algn="r">
              <a:defRPr sz="900">
                <a:solidFill>
                  <a:schemeClr val="bg1"/>
                </a:solidFill>
              </a:defRPr>
            </a:lvl1pPr>
          </a:lstStyle>
          <a:p>
            <a:fld id="{C8F5E969-A6AC-4AC9-A609-60D82AE6B9AB}" type="datetimeFigureOut">
              <a:rPr lang="en-US" smtClean="0"/>
              <a:t>9/28/2022</a:t>
            </a:fld>
            <a:endParaRPr lang="en-US"/>
          </a:p>
        </p:txBody>
      </p:sp>
      <p:sp>
        <p:nvSpPr>
          <p:cNvPr id="12" name="Text Placeholder 11"/>
          <p:cNvSpPr>
            <a:spLocks noGrp="1"/>
          </p:cNvSpPr>
          <p:nvPr>
            <p:ph type="body" sz="quarter" idx="11"/>
          </p:nvPr>
        </p:nvSpPr>
        <p:spPr>
          <a:xfrm>
            <a:off x="0" y="5067821"/>
            <a:ext cx="12192000" cy="951979"/>
          </a:xfrm>
          <a:solidFill>
            <a:srgbClr val="0096D6">
              <a:alpha val="75000"/>
            </a:srgbClr>
          </a:solidFill>
        </p:spPr>
        <p:txBody>
          <a:bodyPr lIns="246888" tIns="118872" rIns="246888" bIns="118872" anchor="ctr" anchorCtr="0">
            <a:normAutofit/>
          </a:bodyPr>
          <a:lstStyle>
            <a:lvl1pPr marL="0" indent="0" algn="ctr">
              <a:buFontTx/>
              <a:buNone/>
              <a:defRPr sz="3600" b="1" spc="-20" baseline="0">
                <a:solidFill>
                  <a:schemeClr val="bg1"/>
                </a:solidFill>
                <a:latin typeface="Arial Black"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3258457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Img | Content Lower">
    <p:spTree>
      <p:nvGrpSpPr>
        <p:cNvPr id="1" name=""/>
        <p:cNvGrpSpPr/>
        <p:nvPr/>
      </p:nvGrpSpPr>
      <p:grpSpPr>
        <a:xfrm>
          <a:off x="0" y="0"/>
          <a:ext cx="0" cy="0"/>
          <a:chOff x="0" y="0"/>
          <a:chExt cx="0" cy="0"/>
        </a:xfrm>
      </p:grpSpPr>
      <p:sp>
        <p:nvSpPr>
          <p:cNvPr id="30" name="Picture Placeholder 29"/>
          <p:cNvSpPr>
            <a:spLocks noGrp="1"/>
          </p:cNvSpPr>
          <p:nvPr>
            <p:ph type="pic" sz="quarter" idx="15" hasCustomPrompt="1"/>
          </p:nvPr>
        </p:nvSpPr>
        <p:spPr>
          <a:xfrm>
            <a:off x="342900" y="1066800"/>
            <a:ext cx="3848100" cy="4953000"/>
          </a:xfrm>
        </p:spPr>
        <p:txBody>
          <a:bodyPr/>
          <a:lstStyle>
            <a:lvl1pPr marL="0" indent="0" algn="ctr">
              <a:buFontTx/>
              <a:buNone/>
              <a:defRPr baseline="0"/>
            </a:lvl1pPr>
          </a:lstStyle>
          <a:p>
            <a:r>
              <a:rPr lang="en-US" dirty="0"/>
              <a:t>INSERT FULL BACKGROUND IMAGE</a:t>
            </a:r>
          </a:p>
        </p:txBody>
      </p:sp>
      <p:sp>
        <p:nvSpPr>
          <p:cNvPr id="9" name="Picture Placeholder 29"/>
          <p:cNvSpPr>
            <a:spLocks noGrp="1"/>
          </p:cNvSpPr>
          <p:nvPr>
            <p:ph type="pic" sz="quarter" idx="17" hasCustomPrompt="1"/>
          </p:nvPr>
        </p:nvSpPr>
        <p:spPr>
          <a:xfrm>
            <a:off x="4191000" y="1066800"/>
            <a:ext cx="3810000" cy="4952999"/>
          </a:xfrm>
        </p:spPr>
        <p:txBody>
          <a:bodyPr/>
          <a:lstStyle>
            <a:lvl1pPr marL="0" indent="0" algn="ctr">
              <a:buFontTx/>
              <a:buNone/>
              <a:defRPr baseline="0"/>
            </a:lvl1pPr>
          </a:lstStyle>
          <a:p>
            <a:r>
              <a:rPr lang="en-US" dirty="0"/>
              <a:t>INSERT FULL BACKGROUND IMAGE</a:t>
            </a:r>
          </a:p>
        </p:txBody>
      </p:sp>
      <p:sp>
        <p:nvSpPr>
          <p:cNvPr id="13" name="Picture Placeholder 29"/>
          <p:cNvSpPr>
            <a:spLocks noGrp="1"/>
          </p:cNvSpPr>
          <p:nvPr>
            <p:ph type="pic" sz="quarter" idx="19" hasCustomPrompt="1"/>
          </p:nvPr>
        </p:nvSpPr>
        <p:spPr>
          <a:xfrm>
            <a:off x="8001000" y="1066800"/>
            <a:ext cx="3848100" cy="4952999"/>
          </a:xfrm>
        </p:spPr>
        <p:txBody>
          <a:bodyPr/>
          <a:lstStyle>
            <a:lvl1pPr marL="0" indent="0" algn="ctr">
              <a:buFontTx/>
              <a:buNone/>
              <a:defRPr baseline="0"/>
            </a:lvl1pPr>
          </a:lstStyle>
          <a:p>
            <a:r>
              <a:rPr lang="en-US" dirty="0"/>
              <a:t>INSERT FULL BACKGROUND IMAGE</a:t>
            </a:r>
          </a:p>
        </p:txBody>
      </p:sp>
      <p:sp>
        <p:nvSpPr>
          <p:cNvPr id="12" name="Text Placeholder 11"/>
          <p:cNvSpPr>
            <a:spLocks noGrp="1"/>
          </p:cNvSpPr>
          <p:nvPr>
            <p:ph type="body" sz="quarter" idx="11"/>
          </p:nvPr>
        </p:nvSpPr>
        <p:spPr>
          <a:xfrm>
            <a:off x="342900" y="4498932"/>
            <a:ext cx="3848100" cy="1520868"/>
          </a:xfrm>
          <a:solidFill>
            <a:srgbClr val="0096D6">
              <a:alpha val="75000"/>
            </a:srgbClr>
          </a:solidFill>
        </p:spPr>
        <p:txBody>
          <a:bodyPr lIns="246888" tIns="118872" rIns="246888" bIns="118872" anchor="ctr" anchorCtr="0">
            <a:normAutofit/>
          </a:bodyPr>
          <a:lstStyle>
            <a:lvl1pPr marL="0" indent="0" algn="ctr">
              <a:buFontTx/>
              <a:buNone/>
              <a:defRPr sz="2000" b="1" spc="-20" baseline="0">
                <a:solidFill>
                  <a:schemeClr val="bg1"/>
                </a:solidFill>
                <a:latin typeface="Arial Black"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5" name="Text Placeholder 11"/>
          <p:cNvSpPr>
            <a:spLocks noGrp="1"/>
          </p:cNvSpPr>
          <p:nvPr>
            <p:ph type="body" sz="quarter" idx="20"/>
          </p:nvPr>
        </p:nvSpPr>
        <p:spPr>
          <a:xfrm>
            <a:off x="4191000" y="4498932"/>
            <a:ext cx="3810000" cy="1520868"/>
          </a:xfrm>
          <a:solidFill>
            <a:srgbClr val="0096D6">
              <a:alpha val="75000"/>
            </a:srgbClr>
          </a:solidFill>
        </p:spPr>
        <p:txBody>
          <a:bodyPr lIns="246888" tIns="118872" rIns="246888" bIns="118872" anchor="ctr" anchorCtr="0">
            <a:normAutofit/>
          </a:bodyPr>
          <a:lstStyle>
            <a:lvl1pPr marL="0" indent="0" algn="ctr">
              <a:buFontTx/>
              <a:buNone/>
              <a:defRPr sz="2000" b="1" spc="-20" baseline="0">
                <a:solidFill>
                  <a:schemeClr val="bg1"/>
                </a:solidFill>
                <a:latin typeface="Arial Black"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6" name="Text Placeholder 11"/>
          <p:cNvSpPr>
            <a:spLocks noGrp="1"/>
          </p:cNvSpPr>
          <p:nvPr>
            <p:ph type="body" sz="quarter" idx="21"/>
          </p:nvPr>
        </p:nvSpPr>
        <p:spPr>
          <a:xfrm>
            <a:off x="8001000" y="4498932"/>
            <a:ext cx="3848100" cy="1520868"/>
          </a:xfrm>
          <a:solidFill>
            <a:srgbClr val="0096D6">
              <a:alpha val="75000"/>
            </a:srgbClr>
          </a:solidFill>
        </p:spPr>
        <p:txBody>
          <a:bodyPr lIns="246888" tIns="118872" rIns="246888" bIns="118872" anchor="ctr" anchorCtr="0">
            <a:normAutofit/>
          </a:bodyPr>
          <a:lstStyle>
            <a:lvl1pPr marL="0" indent="0" algn="ctr">
              <a:buFontTx/>
              <a:buNone/>
              <a:defRPr sz="2000" b="1" spc="-20" baseline="0">
                <a:solidFill>
                  <a:schemeClr val="bg1"/>
                </a:solidFill>
                <a:latin typeface="Arial Black"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18" name="Slide Number Placeholder 6"/>
          <p:cNvSpPr>
            <a:spLocks noGrp="1"/>
          </p:cNvSpPr>
          <p:nvPr>
            <p:ph type="sldNum" sz="quarter" idx="4"/>
          </p:nvPr>
        </p:nvSpPr>
        <p:spPr>
          <a:xfrm>
            <a:off x="11400594" y="6135624"/>
            <a:ext cx="448506" cy="491641"/>
          </a:xfrm>
          <a:prstGeom prst="rect">
            <a:avLst/>
          </a:prstGeom>
        </p:spPr>
        <p:txBody>
          <a:bodyPr lIns="0" tIns="0" rIns="0" bIns="0" anchor="b" anchorCtr="0"/>
          <a:lstStyle>
            <a:lvl1pPr algn="r">
              <a:defRPr sz="1100" b="0" i="0">
                <a:solidFill>
                  <a:schemeClr val="tx1">
                    <a:lumMod val="50000"/>
                    <a:lumOff val="50000"/>
                  </a:schemeClr>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19" name="Date Placeholder 4"/>
          <p:cNvSpPr>
            <a:spLocks noGrp="1"/>
          </p:cNvSpPr>
          <p:nvPr>
            <p:ph type="dt" sz="half" idx="22"/>
          </p:nvPr>
        </p:nvSpPr>
        <p:spPr>
          <a:xfrm>
            <a:off x="342900" y="6135624"/>
            <a:ext cx="11057694" cy="491642"/>
          </a:xfrm>
          <a:prstGeom prst="rect">
            <a:avLst/>
          </a:prstGeom>
          <a:blipFill>
            <a:blip r:embed="rId2"/>
            <a:stretch>
              <a:fillRect/>
            </a:stretch>
          </a:blipFill>
        </p:spPr>
        <p:txBody>
          <a:bodyPr lIns="0" tIns="0" rIns="0" bIns="0" anchor="b" anchorCtr="0"/>
          <a:lstStyle>
            <a:lvl1pPr algn="r">
              <a:defRPr sz="900">
                <a:solidFill>
                  <a:schemeClr val="tx1">
                    <a:lumMod val="50000"/>
                    <a:lumOff val="50000"/>
                  </a:schemeClr>
                </a:solidFill>
              </a:defRPr>
            </a:lvl1pPr>
          </a:lstStyle>
          <a:p>
            <a:fld id="{C8F5E969-A6AC-4AC9-A609-60D82AE6B9AB}" type="datetimeFigureOut">
              <a:rPr lang="en-US" smtClean="0"/>
              <a:t>9/28/2022</a:t>
            </a:fld>
            <a:endParaRPr lang="en-US"/>
          </a:p>
        </p:txBody>
      </p:sp>
      <p:sp>
        <p:nvSpPr>
          <p:cNvPr id="20" name="Title 1"/>
          <p:cNvSpPr>
            <a:spLocks noGrp="1"/>
          </p:cNvSpPr>
          <p:nvPr>
            <p:ph type="title"/>
          </p:nvPr>
        </p:nvSpPr>
        <p:spPr>
          <a:xfrm>
            <a:off x="342900" y="342900"/>
            <a:ext cx="11506200" cy="457200"/>
          </a:xfrm>
        </p:spPr>
        <p:txBody>
          <a:bodyPr wrap="square" anchor="b" anchorCtr="0">
            <a:noAutofit/>
          </a:bodyPr>
          <a:lstStyle>
            <a:lvl1pPr>
              <a:defRPr lang="en-US" sz="3200" b="1" kern="1200" spc="-50" baseline="0" dirty="0">
                <a:solidFill>
                  <a:srgbClr val="12497D"/>
                </a:solidFill>
                <a:latin typeface="Arial Black" charset="0"/>
                <a:ea typeface="+mn-ea"/>
                <a:cs typeface="+mn-cs"/>
              </a:defRPr>
            </a:lvl1pPr>
          </a:lstStyle>
          <a:p>
            <a:r>
              <a:rPr lang="en-US"/>
              <a:t>Click to edit Master title style</a:t>
            </a:r>
            <a:endParaRPr lang="en-US" dirty="0"/>
          </a:p>
        </p:txBody>
      </p:sp>
    </p:spTree>
    <p:extLst>
      <p:ext uri="{BB962C8B-B14F-4D97-AF65-F5344CB8AC3E}">
        <p14:creationId xmlns:p14="http://schemas.microsoft.com/office/powerpoint/2010/main" val="4132663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6" Type="http://schemas.openxmlformats.org/officeDocument/2006/relationships/image" Target="../media/image3.png"/><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theme" Target="../theme/theme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slideLayout" Target="../slideLayouts/slideLayout5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image" Target="../media/image5.png"/><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image" Target="../media/image4.png"/><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theme" Target="../theme/theme3.xml"/><Relationship Id="rId5" Type="http://schemas.openxmlformats.org/officeDocument/2006/relationships/slideLayout" Target="../slideLayouts/slideLayout5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title="Add slide title"/>
          <p:cNvSpPr>
            <a:spLocks noGrp="1"/>
          </p:cNvSpPr>
          <p:nvPr>
            <p:ph type="title"/>
          </p:nvPr>
        </p:nvSpPr>
        <p:spPr>
          <a:xfrm>
            <a:off x="342900" y="381000"/>
            <a:ext cx="11506200" cy="419100"/>
          </a:xfrm>
          <a:prstGeom prst="rect">
            <a:avLst/>
          </a:prstGeom>
        </p:spPr>
        <p:txBody>
          <a:bodyPr vert="horz" lIns="0" tIns="0" rIns="0" bIns="0" rtlCol="0" anchor="b" anchorCtr="0">
            <a:normAutofit/>
          </a:bodyPr>
          <a:lstStyle/>
          <a:p>
            <a:endParaRPr lang="en-US" dirty="0"/>
          </a:p>
        </p:txBody>
      </p:sp>
      <p:sp>
        <p:nvSpPr>
          <p:cNvPr id="3" name="Text Placeholder 2"/>
          <p:cNvSpPr>
            <a:spLocks noGrp="1"/>
          </p:cNvSpPr>
          <p:nvPr>
            <p:ph type="body" idx="1"/>
          </p:nvPr>
        </p:nvSpPr>
        <p:spPr>
          <a:xfrm>
            <a:off x="342900" y="1066800"/>
            <a:ext cx="11506200" cy="5219699"/>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6"/>
          <p:cNvSpPr>
            <a:spLocks noGrp="1"/>
          </p:cNvSpPr>
          <p:nvPr>
            <p:ph type="sldNum" sz="quarter" idx="4"/>
          </p:nvPr>
        </p:nvSpPr>
        <p:spPr>
          <a:xfrm>
            <a:off x="11400594" y="6135624"/>
            <a:ext cx="448506" cy="491641"/>
          </a:xfrm>
          <a:prstGeom prst="rect">
            <a:avLst/>
          </a:prstGeom>
        </p:spPr>
        <p:txBody>
          <a:bodyPr lIns="0" tIns="0" rIns="0" bIns="0" anchor="b" anchorCtr="0"/>
          <a:lstStyle>
            <a:lvl1pPr algn="r">
              <a:defRPr sz="1100" b="0" i="0">
                <a:solidFill>
                  <a:schemeClr val="tx1">
                    <a:lumMod val="50000"/>
                    <a:lumOff val="50000"/>
                  </a:schemeClr>
                </a:solidFill>
                <a:latin typeface="Arial Black" charset="0"/>
                <a:ea typeface="Arial Black" charset="0"/>
                <a:cs typeface="Arial Black" charset="0"/>
              </a:defRPr>
            </a:lvl1pPr>
          </a:lstStyle>
          <a:p>
            <a:fld id="{A4C1E720-196E-4BA3-87DA-FCD692B6AB99}" type="slidenum">
              <a:rPr lang="en-US" smtClean="0"/>
              <a:t>‹#›</a:t>
            </a:fld>
            <a:endParaRPr lang="en-US"/>
          </a:p>
        </p:txBody>
      </p:sp>
      <p:sp>
        <p:nvSpPr>
          <p:cNvPr id="12" name="Date Placeholder 4"/>
          <p:cNvSpPr>
            <a:spLocks noGrp="1"/>
          </p:cNvSpPr>
          <p:nvPr>
            <p:ph type="dt" sz="half" idx="2"/>
          </p:nvPr>
        </p:nvSpPr>
        <p:spPr>
          <a:xfrm>
            <a:off x="342900" y="6135624"/>
            <a:ext cx="11057694" cy="491642"/>
          </a:xfrm>
          <a:prstGeom prst="rect">
            <a:avLst/>
          </a:prstGeom>
          <a:blipFill>
            <a:blip r:embed="rId39"/>
            <a:stretch>
              <a:fillRect/>
            </a:stretch>
          </a:blipFill>
        </p:spPr>
        <p:txBody>
          <a:bodyPr lIns="0" tIns="0" rIns="0" bIns="0" anchor="b" anchorCtr="0"/>
          <a:lstStyle>
            <a:lvl1pPr algn="r">
              <a:defRPr sz="900">
                <a:solidFill>
                  <a:schemeClr val="tx1">
                    <a:lumMod val="50000"/>
                    <a:lumOff val="50000"/>
                  </a:schemeClr>
                </a:solidFill>
              </a:defRPr>
            </a:lvl1pPr>
          </a:lstStyle>
          <a:p>
            <a:fld id="{C8F5E969-A6AC-4AC9-A609-60D82AE6B9AB}" type="datetimeFigureOut">
              <a:rPr lang="en-US" smtClean="0"/>
              <a:t>9/28/2022</a:t>
            </a:fld>
            <a:endParaRPr lang="en-US"/>
          </a:p>
        </p:txBody>
      </p:sp>
    </p:spTree>
    <p:extLst>
      <p:ext uri="{BB962C8B-B14F-4D97-AF65-F5344CB8AC3E}">
        <p14:creationId xmlns:p14="http://schemas.microsoft.com/office/powerpoint/2010/main" val="42178092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8" r:id="rId37"/>
  </p:sldLayoutIdLst>
  <p:txStyles>
    <p:titleStyle>
      <a:lvl1pPr algn="l" defTabSz="914400" rtl="0" eaLnBrk="1" latinLnBrk="0" hangingPunct="1">
        <a:lnSpc>
          <a:spcPct val="90000"/>
        </a:lnSpc>
        <a:spcBef>
          <a:spcPct val="0"/>
        </a:spcBef>
        <a:buNone/>
        <a:defRPr sz="3200" b="1" kern="1200" spc="-20" baseline="0">
          <a:solidFill>
            <a:schemeClr val="tx1">
              <a:lumMod val="85000"/>
              <a:lumOff val="15000"/>
            </a:schemeClr>
          </a:solidFill>
          <a:latin typeface="Arial Black" charset="0"/>
          <a:ea typeface="+mj-ea"/>
          <a:cs typeface="+mj-cs"/>
        </a:defRPr>
      </a:lvl1pPr>
    </p:titleStyle>
    <p:bodyStyle>
      <a:lvl1pPr marL="228600" indent="-228600" algn="l" defTabSz="914400" rtl="0" eaLnBrk="1" latinLnBrk="0" hangingPunct="1">
        <a:lnSpc>
          <a:spcPct val="90000"/>
        </a:lnSpc>
        <a:spcBef>
          <a:spcPts val="1000"/>
        </a:spcBef>
        <a:buFont typeface="Arial"/>
        <a:buChar char="•"/>
        <a:defRPr sz="2400" kern="1200" baseline="0">
          <a:solidFill>
            <a:schemeClr val="tx1">
              <a:lumMod val="65000"/>
              <a:lumOff val="35000"/>
            </a:schemeClr>
          </a:solidFill>
          <a:latin typeface="Calibri Light" charset="0"/>
          <a:ea typeface="+mn-ea"/>
          <a:cs typeface="+mn-cs"/>
        </a:defRPr>
      </a:lvl1pPr>
      <a:lvl2pPr marL="685800" indent="-228600" algn="l" defTabSz="914400" rtl="0" eaLnBrk="1" latinLnBrk="0" hangingPunct="1">
        <a:lnSpc>
          <a:spcPct val="90000"/>
        </a:lnSpc>
        <a:spcBef>
          <a:spcPts val="500"/>
        </a:spcBef>
        <a:buFont typeface="Arial"/>
        <a:buChar char="•"/>
        <a:defRPr sz="2000" kern="1200" baseline="0">
          <a:solidFill>
            <a:schemeClr val="tx1">
              <a:lumMod val="65000"/>
              <a:lumOff val="35000"/>
            </a:schemeClr>
          </a:solidFill>
          <a:latin typeface="Calibri Light" charset="0"/>
          <a:ea typeface="+mn-ea"/>
          <a:cs typeface="+mn-cs"/>
        </a:defRPr>
      </a:lvl2pPr>
      <a:lvl3pPr marL="1143000" indent="-228600" algn="l" defTabSz="914400" rtl="0" eaLnBrk="1" latinLnBrk="0" hangingPunct="1">
        <a:lnSpc>
          <a:spcPct val="90000"/>
        </a:lnSpc>
        <a:spcBef>
          <a:spcPts val="500"/>
        </a:spcBef>
        <a:buFont typeface="Arial"/>
        <a:buChar char="•"/>
        <a:defRPr sz="1800" kern="1200" baseline="0">
          <a:solidFill>
            <a:schemeClr val="tx1">
              <a:lumMod val="65000"/>
              <a:lumOff val="35000"/>
            </a:schemeClr>
          </a:solidFill>
          <a:latin typeface="Calibri Light" charset="0"/>
          <a:ea typeface="+mn-ea"/>
          <a:cs typeface="+mn-cs"/>
        </a:defRPr>
      </a:lvl3pPr>
      <a:lvl4pPr marL="1600200" indent="-228600" algn="l" defTabSz="914400" rtl="0" eaLnBrk="1" latinLnBrk="0" hangingPunct="1">
        <a:lnSpc>
          <a:spcPct val="90000"/>
        </a:lnSpc>
        <a:spcBef>
          <a:spcPts val="500"/>
        </a:spcBef>
        <a:buFont typeface="Arial"/>
        <a:buChar char="•"/>
        <a:defRPr sz="1600" kern="1200" baseline="0">
          <a:solidFill>
            <a:schemeClr val="tx1">
              <a:lumMod val="65000"/>
              <a:lumOff val="35000"/>
            </a:schemeClr>
          </a:solidFill>
          <a:latin typeface="Calibri Light" charset="0"/>
          <a:ea typeface="+mn-ea"/>
          <a:cs typeface="+mn-cs"/>
        </a:defRPr>
      </a:lvl4pPr>
      <a:lvl5pPr marL="2057400" indent="-228600" algn="l" defTabSz="914400" rtl="0" eaLnBrk="1" latinLnBrk="0" hangingPunct="1">
        <a:lnSpc>
          <a:spcPct val="90000"/>
        </a:lnSpc>
        <a:spcBef>
          <a:spcPts val="500"/>
        </a:spcBef>
        <a:buFont typeface="Arial"/>
        <a:buChar char="•"/>
        <a:defRPr sz="1600" kern="1200" baseline="0">
          <a:solidFill>
            <a:schemeClr val="tx1">
              <a:lumMod val="65000"/>
              <a:lumOff val="35000"/>
            </a:schemeClr>
          </a:solidFill>
          <a:latin typeface="Calibri Light" charset="0"/>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p15:clr>
            <a:srgbClr val="5ACBF0"/>
          </p15:clr>
        </p15:guide>
        <p15:guide id="2" pos="7464">
          <p15:clr>
            <a:srgbClr val="5ACBF0"/>
          </p15:clr>
        </p15:guide>
        <p15:guide id="3" orient="horz" pos="4200">
          <p15:clr>
            <a:srgbClr val="F26B43"/>
          </p15:clr>
        </p15:guide>
        <p15:guide id="4" orient="horz" pos="672">
          <p15:clr>
            <a:srgbClr val="5ACBF0"/>
          </p15:clr>
        </p15:guide>
        <p15:guide id="5" orient="horz" pos="4056">
          <p15:clr>
            <a:srgbClr val="F26B43"/>
          </p15:clr>
        </p15:guide>
        <p15:guide id="6" orient="horz" pos="3888">
          <p15:clr>
            <a:srgbClr val="F26B43"/>
          </p15:clr>
        </p15:guide>
        <p15:guide id="7" orient="horz" pos="3984">
          <p15:clr>
            <a:srgbClr val="F26B43"/>
          </p15:clr>
        </p15:guide>
        <p15:guide id="8" orient="horz" pos="4008">
          <p15:clr>
            <a:srgbClr val="F26B43"/>
          </p15:clr>
        </p15:guide>
        <p15:guide id="9" orient="horz" pos="4032">
          <p15:clr>
            <a:srgbClr val="F26B43"/>
          </p15:clr>
        </p15:guide>
        <p15:guide id="10" pos="192">
          <p15:clr>
            <a:srgbClr val="F26B43"/>
          </p15:clr>
        </p15:guide>
        <p15:guide id="11" pos="168">
          <p15:clr>
            <a:srgbClr val="F26B43"/>
          </p15:clr>
        </p15:guide>
        <p15:guide id="12" pos="144">
          <p15:clr>
            <a:srgbClr val="F26B43"/>
          </p15:clr>
        </p15:guide>
        <p15:guide id="13" pos="120">
          <p15:clr>
            <a:srgbClr val="F26B43"/>
          </p15:clr>
        </p15:guide>
        <p15:guide id="14" pos="96">
          <p15:clr>
            <a:srgbClr val="F26B43"/>
          </p15:clr>
        </p15:guide>
        <p15:guide id="15" pos="48">
          <p15:clr>
            <a:srgbClr val="F26B43"/>
          </p15:clr>
        </p15:guide>
        <p15:guide id="16" pos="24">
          <p15:clr>
            <a:srgbClr val="F26B43"/>
          </p15:clr>
        </p15:guide>
        <p15:guide id="17" pos="7488">
          <p15:clr>
            <a:srgbClr val="F26B43"/>
          </p15:clr>
        </p15:guide>
        <p15:guide id="18" pos="7512">
          <p15:clr>
            <a:srgbClr val="F26B43"/>
          </p15:clr>
        </p15:guide>
        <p15:guide id="19" pos="7536">
          <p15:clr>
            <a:srgbClr val="F26B43"/>
          </p15:clr>
        </p15:guide>
        <p15:guide id="20" pos="7560">
          <p15:clr>
            <a:srgbClr val="F26B43"/>
          </p15:clr>
        </p15:guide>
        <p15:guide id="21" pos="7584">
          <p15:clr>
            <a:srgbClr val="F26B43"/>
          </p15:clr>
        </p15:guide>
        <p15:guide id="22" pos="7608">
          <p15:clr>
            <a:srgbClr val="F26B43"/>
          </p15:clr>
        </p15:guide>
        <p15:guide id="23" pos="7632">
          <p15:clr>
            <a:srgbClr val="F26B43"/>
          </p15:clr>
        </p15:guide>
        <p15:guide id="24" pos="7656">
          <p15:clr>
            <a:srgbClr val="F26B43"/>
          </p15:clr>
        </p15:guide>
        <p15:guide id="25" orient="horz" pos="168">
          <p15:clr>
            <a:srgbClr val="F26B43"/>
          </p15:clr>
        </p15:guide>
        <p15:guide id="26" orient="horz" pos="144">
          <p15:clr>
            <a:srgbClr val="F26B43"/>
          </p15:clr>
        </p15:guide>
        <p15:guide id="27" orient="horz" pos="120">
          <p15:clr>
            <a:srgbClr val="F26B43"/>
          </p15:clr>
        </p15:guide>
        <p15:guide id="28" orient="horz" pos="96">
          <p15:clr>
            <a:srgbClr val="F26B43"/>
          </p15:clr>
        </p15:guide>
        <p15:guide id="29" orient="horz" pos="72">
          <p15:clr>
            <a:srgbClr val="F26B43"/>
          </p15:clr>
        </p15:guide>
        <p15:guide id="30" orient="horz" pos="48">
          <p15:clr>
            <a:srgbClr val="F26B43"/>
          </p15:clr>
        </p15:guide>
        <p15:guide id="31" orient="horz" pos="24">
          <p15:clr>
            <a:srgbClr val="F26B43"/>
          </p15:clr>
        </p15:guide>
        <p15:guide id="32" orient="horz" pos="4080">
          <p15:clr>
            <a:srgbClr val="F26B43"/>
          </p15:clr>
        </p15:guide>
        <p15:guide id="33" orient="horz" pos="4104">
          <p15:clr>
            <a:srgbClr val="F26B43"/>
          </p15:clr>
        </p15:guide>
        <p15:guide id="34" orient="horz" pos="4128">
          <p15:clr>
            <a:srgbClr val="F26B43"/>
          </p15:clr>
        </p15:guide>
        <p15:guide id="35" orient="horz" pos="4152">
          <p15:clr>
            <a:srgbClr val="F26B43"/>
          </p15:clr>
        </p15:guide>
        <p15:guide id="36" orient="horz" pos="4176">
          <p15:clr>
            <a:srgbClr val="F26B43"/>
          </p15:clr>
        </p15:guide>
        <p15:guide id="37" orient="horz" pos="4224">
          <p15:clr>
            <a:srgbClr val="F26B43"/>
          </p15:clr>
        </p15:guide>
        <p15:guide id="38" orient="horz" pos="4248">
          <p15:clr>
            <a:srgbClr val="F26B43"/>
          </p15:clr>
        </p15:guide>
        <p15:guide id="39" orient="horz" pos="4272">
          <p15:clr>
            <a:srgbClr val="F26B43"/>
          </p15:clr>
        </p15:guide>
        <p15:guide id="40" orient="horz" pos="4296">
          <p15:clr>
            <a:srgbClr val="F26B43"/>
          </p15:clr>
        </p15:guide>
        <p15:guide id="41" orient="horz" pos="192">
          <p15:clr>
            <a:srgbClr val="F26B43"/>
          </p15:clr>
        </p15:guide>
        <p15:guide id="42" pos="3840">
          <p15:clr>
            <a:srgbClr val="FDE53C"/>
          </p15:clr>
        </p15:guide>
        <p15:guide id="43" pos="3940">
          <p15:clr>
            <a:srgbClr val="9FCC3B"/>
          </p15:clr>
        </p15:guide>
        <p15:guide id="44" pos="3744">
          <p15:clr>
            <a:srgbClr val="9FCC3B"/>
          </p15:clr>
        </p15:guide>
        <p15:guide id="45" pos="2640">
          <p15:clr>
            <a:srgbClr val="FDE53C"/>
          </p15:clr>
        </p15:guide>
        <p15:guide id="46" pos="2736">
          <p15:clr>
            <a:srgbClr val="9FCC3B"/>
          </p15:clr>
        </p15:guide>
        <p15:guide id="47" pos="2544">
          <p15:clr>
            <a:srgbClr val="9FCC3B"/>
          </p15:clr>
        </p15:guide>
        <p15:guide id="48" pos="5040">
          <p15:clr>
            <a:srgbClr val="FDE53C"/>
          </p15:clr>
        </p15:guide>
        <p15:guide id="49" pos="5136">
          <p15:clr>
            <a:srgbClr val="9FCC3B"/>
          </p15:clr>
        </p15:guide>
        <p15:guide id="50" pos="4944">
          <p15:clr>
            <a:srgbClr val="9FCC3B"/>
          </p15:clr>
        </p15:guide>
        <p15:guide id="51" pos="6240">
          <p15:clr>
            <a:srgbClr val="FDE53C"/>
          </p15:clr>
        </p15:guide>
        <p15:guide id="52" pos="6144">
          <p15:clr>
            <a:srgbClr val="9FCC3B"/>
          </p15:clr>
        </p15:guide>
        <p15:guide id="53" pos="6336">
          <p15:clr>
            <a:srgbClr val="9FCC3B"/>
          </p15:clr>
        </p15:guide>
        <p15:guide id="54" pos="1440">
          <p15:clr>
            <a:srgbClr val="FDE53C"/>
          </p15:clr>
        </p15:guide>
        <p15:guide id="55" pos="1536">
          <p15:clr>
            <a:srgbClr val="9FCC3B"/>
          </p15:clr>
        </p15:guide>
        <p15:guide id="56" pos="1344">
          <p15:clr>
            <a:srgbClr val="9FCC3B"/>
          </p15:clr>
        </p15:guide>
        <p15:guide id="57" orient="horz" pos="240">
          <p15:clr>
            <a:srgbClr val="F26B43"/>
          </p15:clr>
        </p15:guide>
        <p15:guide id="58" orient="horz" pos="288">
          <p15:clr>
            <a:srgbClr val="F26B43"/>
          </p15:clr>
        </p15:guide>
        <p15:guide id="59" orient="horz" pos="336">
          <p15:clr>
            <a:srgbClr val="F26B43"/>
          </p15:clr>
        </p15:guide>
        <p15:guide id="60" orient="horz" pos="384">
          <p15:clr>
            <a:srgbClr val="F26B43"/>
          </p15:clr>
        </p15:guide>
        <p15:guide id="61" orient="horz" pos="432">
          <p15:clr>
            <a:srgbClr val="F26B43"/>
          </p15:clr>
        </p15:guide>
        <p15:guide id="62" orient="horz" pos="480">
          <p15:clr>
            <a:srgbClr val="F26B43"/>
          </p15:clr>
        </p15:guide>
        <p15:guide id="63" orient="horz" pos="456">
          <p15:clr>
            <a:srgbClr val="F26B43"/>
          </p15:clr>
        </p15:guide>
        <p15:guide id="64" orient="horz" pos="360">
          <p15:clr>
            <a:srgbClr val="F26B43"/>
          </p15:clr>
        </p15:guide>
        <p15:guide id="65" orient="horz" pos="408">
          <p15:clr>
            <a:srgbClr val="F26B43"/>
          </p15:clr>
        </p15:guide>
        <p15:guide id="66" orient="horz" pos="312">
          <p15:clr>
            <a:srgbClr val="F26B43"/>
          </p15:clr>
        </p15:guide>
        <p15:guide id="67" orient="horz" pos="264">
          <p15:clr>
            <a:srgbClr val="F26B43"/>
          </p15:clr>
        </p15:guide>
        <p15:guide id="68" orient="horz" pos="216">
          <p15:clr>
            <a:srgbClr val="F26B43"/>
          </p15:clr>
        </p15:guide>
        <p15:guide id="69" orient="horz" pos="504">
          <p15:clr>
            <a:srgbClr val="F26B43"/>
          </p15:clr>
        </p15:guide>
        <p15:guide id="70" orient="horz" pos="528">
          <p15:clr>
            <a:srgbClr val="F26B43"/>
          </p15:clr>
        </p15:guide>
        <p15:guide id="71" orient="horz" pos="552">
          <p15:clr>
            <a:srgbClr val="F26B43"/>
          </p15:clr>
        </p15:guide>
        <p15:guide id="72" orient="horz" pos="576">
          <p15:clr>
            <a:srgbClr val="F26B43"/>
          </p15:clr>
        </p15:guide>
        <p15:guide id="73" orient="horz" pos="600">
          <p15:clr>
            <a:srgbClr val="F26B43"/>
          </p15:clr>
        </p15:guide>
        <p15:guide id="74" orient="horz" pos="624">
          <p15:clr>
            <a:srgbClr val="F26B43"/>
          </p15:clr>
        </p15:guide>
        <p15:guide id="75" orient="horz" pos="648">
          <p15:clr>
            <a:srgbClr val="F26B43"/>
          </p15:clr>
        </p15:guide>
        <p15:guide id="76" orient="horz" pos="3960">
          <p15:clr>
            <a:srgbClr val="F26B43"/>
          </p15:clr>
        </p15:guide>
        <p15:guide id="77" orient="horz" pos="3936">
          <p15:clr>
            <a:srgbClr val="F26B43"/>
          </p15:clr>
        </p15:guide>
        <p15:guide id="78" orient="horz" pos="3912">
          <p15:clr>
            <a:srgbClr val="F26B43"/>
          </p15:clr>
        </p15:guide>
        <p15:guide id="79" orient="horz">
          <p15:clr>
            <a:srgbClr val="F26B43"/>
          </p15:clr>
        </p15:guide>
        <p15:guide id="80" orient="horz" pos="4320">
          <p15:clr>
            <a:srgbClr val="F26B43"/>
          </p15:clr>
        </p15:guide>
        <p15:guide id="81" pos="7680">
          <p15:clr>
            <a:srgbClr val="F26B43"/>
          </p15:clr>
        </p15:guide>
        <p15:guide id="82" pos="72">
          <p15:clr>
            <a:srgbClr val="F26B43"/>
          </p15:clr>
        </p15:guide>
        <p15:guide id="83">
          <p15:clr>
            <a:srgbClr val="F26B43"/>
          </p15:clr>
        </p15:guide>
        <p15:guide id="84" orient="horz" pos="3864">
          <p15:clr>
            <a:srgbClr val="F26B43"/>
          </p15:clr>
        </p15:guide>
        <p15:guide id="85" orient="horz" pos="3840">
          <p15:clr>
            <a:srgbClr val="F26B43"/>
          </p15:clr>
        </p15:guide>
        <p15:guide id="86" orient="horz" pos="3816">
          <p15:clr>
            <a:srgbClr val="F26B43"/>
          </p15:clr>
        </p15:guide>
        <p15:guide id="87" orient="horz" pos="3792">
          <p15:clr>
            <a:srgbClr val="5ACBF0"/>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381000"/>
            <a:ext cx="11176000" cy="685800"/>
          </a:xfrm>
          <a:prstGeom prst="rect">
            <a:avLst/>
          </a:prstGeom>
        </p:spPr>
        <p:txBody>
          <a:bodyPr vert="horz" lIns="0" tIns="0" rIns="0" bIns="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508000" y="1181102"/>
            <a:ext cx="11176000" cy="49958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Rectangle 6"/>
          <p:cNvSpPr/>
          <p:nvPr/>
        </p:nvSpPr>
        <p:spPr>
          <a:xfrm>
            <a:off x="0" y="6315968"/>
            <a:ext cx="12192000" cy="542037"/>
          </a:xfrm>
          <a:prstGeom prst="rect">
            <a:avLst/>
          </a:prstGeom>
          <a:solidFill>
            <a:srgbClr val="005D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solidFill>
                <a:srgbClr val="FFFFFF"/>
              </a:solidFill>
            </a:endParaRPr>
          </a:p>
        </p:txBody>
      </p:sp>
      <p:sp>
        <p:nvSpPr>
          <p:cNvPr id="8" name="Rectangle 10"/>
          <p:cNvSpPr/>
          <p:nvPr/>
        </p:nvSpPr>
        <p:spPr>
          <a:xfrm>
            <a:off x="2117021" y="6314508"/>
            <a:ext cx="4716895" cy="539651"/>
          </a:xfrm>
          <a:custGeom>
            <a:avLst/>
            <a:gdLst>
              <a:gd name="connsiteX0" fmla="*/ 0 w 3228229"/>
              <a:gd name="connsiteY0" fmla="*/ 0 h 457201"/>
              <a:gd name="connsiteX1" fmla="*/ 3228229 w 3228229"/>
              <a:gd name="connsiteY1" fmla="*/ 0 h 457201"/>
              <a:gd name="connsiteX2" fmla="*/ 3228229 w 3228229"/>
              <a:gd name="connsiteY2" fmla="*/ 457201 h 457201"/>
              <a:gd name="connsiteX3" fmla="*/ 0 w 3228229"/>
              <a:gd name="connsiteY3" fmla="*/ 457201 h 457201"/>
              <a:gd name="connsiteX4" fmla="*/ 0 w 3228229"/>
              <a:gd name="connsiteY4" fmla="*/ 0 h 457201"/>
              <a:gd name="connsiteX0" fmla="*/ 341906 w 3570135"/>
              <a:gd name="connsiteY0" fmla="*/ 0 h 457201"/>
              <a:gd name="connsiteX1" fmla="*/ 3570135 w 3570135"/>
              <a:gd name="connsiteY1" fmla="*/ 0 h 457201"/>
              <a:gd name="connsiteX2" fmla="*/ 3570135 w 3570135"/>
              <a:gd name="connsiteY2" fmla="*/ 457201 h 457201"/>
              <a:gd name="connsiteX3" fmla="*/ 0 w 3570135"/>
              <a:gd name="connsiteY3" fmla="*/ 457201 h 457201"/>
              <a:gd name="connsiteX4" fmla="*/ 341906 w 3570135"/>
              <a:gd name="connsiteY4" fmla="*/ 0 h 457201"/>
              <a:gd name="connsiteX0" fmla="*/ 437321 w 3570135"/>
              <a:gd name="connsiteY0" fmla="*/ 7983 h 457201"/>
              <a:gd name="connsiteX1" fmla="*/ 3570135 w 3570135"/>
              <a:gd name="connsiteY1" fmla="*/ 0 h 457201"/>
              <a:gd name="connsiteX2" fmla="*/ 3570135 w 3570135"/>
              <a:gd name="connsiteY2" fmla="*/ 457201 h 457201"/>
              <a:gd name="connsiteX3" fmla="*/ 0 w 3570135"/>
              <a:gd name="connsiteY3" fmla="*/ 457201 h 457201"/>
              <a:gd name="connsiteX4" fmla="*/ 437321 w 3570135"/>
              <a:gd name="connsiteY4" fmla="*/ 7983 h 457201"/>
              <a:gd name="connsiteX0" fmla="*/ 349856 w 3570135"/>
              <a:gd name="connsiteY0" fmla="*/ 7983 h 457201"/>
              <a:gd name="connsiteX1" fmla="*/ 3570135 w 3570135"/>
              <a:gd name="connsiteY1" fmla="*/ 0 h 457201"/>
              <a:gd name="connsiteX2" fmla="*/ 3570135 w 3570135"/>
              <a:gd name="connsiteY2" fmla="*/ 457201 h 457201"/>
              <a:gd name="connsiteX3" fmla="*/ 0 w 3570135"/>
              <a:gd name="connsiteY3" fmla="*/ 457201 h 457201"/>
              <a:gd name="connsiteX4" fmla="*/ 349856 w 3570135"/>
              <a:gd name="connsiteY4" fmla="*/ 7983 h 457201"/>
              <a:gd name="connsiteX0" fmla="*/ 530976 w 3570135"/>
              <a:gd name="connsiteY0" fmla="*/ 0 h 457201"/>
              <a:gd name="connsiteX1" fmla="*/ 3570135 w 3570135"/>
              <a:gd name="connsiteY1" fmla="*/ 0 h 457201"/>
              <a:gd name="connsiteX2" fmla="*/ 3570135 w 3570135"/>
              <a:gd name="connsiteY2" fmla="*/ 457201 h 457201"/>
              <a:gd name="connsiteX3" fmla="*/ 0 w 3570135"/>
              <a:gd name="connsiteY3" fmla="*/ 457201 h 457201"/>
              <a:gd name="connsiteX4" fmla="*/ 530976 w 3570135"/>
              <a:gd name="connsiteY4" fmla="*/ 0 h 457201"/>
              <a:gd name="connsiteX0" fmla="*/ 301508 w 3570135"/>
              <a:gd name="connsiteY0" fmla="*/ 12193 h 457201"/>
              <a:gd name="connsiteX1" fmla="*/ 3570135 w 3570135"/>
              <a:gd name="connsiteY1" fmla="*/ 0 h 457201"/>
              <a:gd name="connsiteX2" fmla="*/ 3570135 w 3570135"/>
              <a:gd name="connsiteY2" fmla="*/ 457201 h 457201"/>
              <a:gd name="connsiteX3" fmla="*/ 0 w 3570135"/>
              <a:gd name="connsiteY3" fmla="*/ 457201 h 457201"/>
              <a:gd name="connsiteX4" fmla="*/ 301508 w 3570135"/>
              <a:gd name="connsiteY4" fmla="*/ 12193 h 457201"/>
              <a:gd name="connsiteX0" fmla="*/ 307547 w 3570135"/>
              <a:gd name="connsiteY0" fmla="*/ 2272 h 457201"/>
              <a:gd name="connsiteX1" fmla="*/ 3570135 w 3570135"/>
              <a:gd name="connsiteY1" fmla="*/ 0 h 457201"/>
              <a:gd name="connsiteX2" fmla="*/ 3570135 w 3570135"/>
              <a:gd name="connsiteY2" fmla="*/ 457201 h 457201"/>
              <a:gd name="connsiteX3" fmla="*/ 0 w 3570135"/>
              <a:gd name="connsiteY3" fmla="*/ 457201 h 457201"/>
              <a:gd name="connsiteX4" fmla="*/ 307547 w 3570135"/>
              <a:gd name="connsiteY4" fmla="*/ 2272 h 457201"/>
              <a:gd name="connsiteX0" fmla="*/ 307547 w 3576174"/>
              <a:gd name="connsiteY0" fmla="*/ 0 h 454929"/>
              <a:gd name="connsiteX1" fmla="*/ 3576174 w 3576174"/>
              <a:gd name="connsiteY1" fmla="*/ 75119 h 454929"/>
              <a:gd name="connsiteX2" fmla="*/ 3570135 w 3576174"/>
              <a:gd name="connsiteY2" fmla="*/ 454929 h 454929"/>
              <a:gd name="connsiteX3" fmla="*/ 0 w 3576174"/>
              <a:gd name="connsiteY3" fmla="*/ 454929 h 454929"/>
              <a:gd name="connsiteX4" fmla="*/ 307547 w 3576174"/>
              <a:gd name="connsiteY4" fmla="*/ 0 h 454929"/>
              <a:gd name="connsiteX0" fmla="*/ 307547 w 3577684"/>
              <a:gd name="connsiteY0" fmla="*/ 0 h 454929"/>
              <a:gd name="connsiteX1" fmla="*/ 3577684 w 3577684"/>
              <a:gd name="connsiteY1" fmla="*/ 5666 h 454929"/>
              <a:gd name="connsiteX2" fmla="*/ 3570135 w 3577684"/>
              <a:gd name="connsiteY2" fmla="*/ 454929 h 454929"/>
              <a:gd name="connsiteX3" fmla="*/ 0 w 3577684"/>
              <a:gd name="connsiteY3" fmla="*/ 454929 h 454929"/>
              <a:gd name="connsiteX4" fmla="*/ 307547 w 3577684"/>
              <a:gd name="connsiteY4" fmla="*/ 0 h 454929"/>
              <a:gd name="connsiteX0" fmla="*/ 307547 w 3577684"/>
              <a:gd name="connsiteY0" fmla="*/ 0 h 454929"/>
              <a:gd name="connsiteX1" fmla="*/ 3577684 w 3577684"/>
              <a:gd name="connsiteY1" fmla="*/ 5666 h 454929"/>
              <a:gd name="connsiteX2" fmla="*/ 3183644 w 3577684"/>
              <a:gd name="connsiteY2" fmla="*/ 446991 h 454929"/>
              <a:gd name="connsiteX3" fmla="*/ 0 w 3577684"/>
              <a:gd name="connsiteY3" fmla="*/ 454929 h 454929"/>
              <a:gd name="connsiteX4" fmla="*/ 307547 w 3577684"/>
              <a:gd name="connsiteY4" fmla="*/ 0 h 454929"/>
              <a:gd name="connsiteX0" fmla="*/ 307547 w 3197232"/>
              <a:gd name="connsiteY0" fmla="*/ 0 h 454929"/>
              <a:gd name="connsiteX1" fmla="*/ 3197232 w 3197232"/>
              <a:gd name="connsiteY1" fmla="*/ 21541 h 454929"/>
              <a:gd name="connsiteX2" fmla="*/ 3183644 w 3197232"/>
              <a:gd name="connsiteY2" fmla="*/ 446991 h 454929"/>
              <a:gd name="connsiteX3" fmla="*/ 0 w 3197232"/>
              <a:gd name="connsiteY3" fmla="*/ 454929 h 454929"/>
              <a:gd name="connsiteX4" fmla="*/ 307547 w 3197232"/>
              <a:gd name="connsiteY4" fmla="*/ 0 h 454929"/>
              <a:gd name="connsiteX0" fmla="*/ 307547 w 3197232"/>
              <a:gd name="connsiteY0" fmla="*/ 0 h 454929"/>
              <a:gd name="connsiteX1" fmla="*/ 3197232 w 3197232"/>
              <a:gd name="connsiteY1" fmla="*/ 13603 h 454929"/>
              <a:gd name="connsiteX2" fmla="*/ 3183644 w 3197232"/>
              <a:gd name="connsiteY2" fmla="*/ 446991 h 454929"/>
              <a:gd name="connsiteX3" fmla="*/ 0 w 3197232"/>
              <a:gd name="connsiteY3" fmla="*/ 454929 h 454929"/>
              <a:gd name="connsiteX4" fmla="*/ 307547 w 3197232"/>
              <a:gd name="connsiteY4" fmla="*/ 0 h 454929"/>
              <a:gd name="connsiteX0" fmla="*/ 381130 w 3197232"/>
              <a:gd name="connsiteY0" fmla="*/ 0 h 449710"/>
              <a:gd name="connsiteX1" fmla="*/ 3197232 w 3197232"/>
              <a:gd name="connsiteY1" fmla="*/ 8384 h 449710"/>
              <a:gd name="connsiteX2" fmla="*/ 3183644 w 3197232"/>
              <a:gd name="connsiteY2" fmla="*/ 441772 h 449710"/>
              <a:gd name="connsiteX3" fmla="*/ 0 w 3197232"/>
              <a:gd name="connsiteY3" fmla="*/ 449710 h 449710"/>
              <a:gd name="connsiteX4" fmla="*/ 381130 w 3197232"/>
              <a:gd name="connsiteY4" fmla="*/ 0 h 4497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7232" h="449710">
                <a:moveTo>
                  <a:pt x="381130" y="0"/>
                </a:moveTo>
                <a:lnTo>
                  <a:pt x="3197232" y="8384"/>
                </a:lnTo>
                <a:lnTo>
                  <a:pt x="3183644" y="441772"/>
                </a:lnTo>
                <a:lnTo>
                  <a:pt x="0" y="449710"/>
                </a:lnTo>
                <a:lnTo>
                  <a:pt x="381130" y="0"/>
                </a:lnTo>
                <a:close/>
              </a:path>
            </a:pathLst>
          </a:custGeom>
          <a:gradFill>
            <a:gsLst>
              <a:gs pos="100000">
                <a:srgbClr val="00A7CF"/>
              </a:gs>
              <a:gs pos="0">
                <a:srgbClr val="005DA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solidFill>
                <a:srgbClr val="FFFFFF"/>
              </a:solidFill>
            </a:endParaRPr>
          </a:p>
        </p:txBody>
      </p:sp>
      <p:sp>
        <p:nvSpPr>
          <p:cNvPr id="9" name="Rectangle 8"/>
          <p:cNvSpPr/>
          <p:nvPr/>
        </p:nvSpPr>
        <p:spPr>
          <a:xfrm>
            <a:off x="7101984" y="6316669"/>
            <a:ext cx="4623944" cy="541337"/>
          </a:xfrm>
          <a:custGeom>
            <a:avLst/>
            <a:gdLst>
              <a:gd name="connsiteX0" fmla="*/ 0 w 3228228"/>
              <a:gd name="connsiteY0" fmla="*/ 0 h 457201"/>
              <a:gd name="connsiteX1" fmla="*/ 3228228 w 3228228"/>
              <a:gd name="connsiteY1" fmla="*/ 0 h 457201"/>
              <a:gd name="connsiteX2" fmla="*/ 3228228 w 3228228"/>
              <a:gd name="connsiteY2" fmla="*/ 457201 h 457201"/>
              <a:gd name="connsiteX3" fmla="*/ 0 w 3228228"/>
              <a:gd name="connsiteY3" fmla="*/ 457201 h 457201"/>
              <a:gd name="connsiteX4" fmla="*/ 0 w 3228228"/>
              <a:gd name="connsiteY4" fmla="*/ 0 h 457201"/>
              <a:gd name="connsiteX0" fmla="*/ 0 w 3562183"/>
              <a:gd name="connsiteY0" fmla="*/ 0 h 465152"/>
              <a:gd name="connsiteX1" fmla="*/ 3562183 w 3562183"/>
              <a:gd name="connsiteY1" fmla="*/ 7951 h 465152"/>
              <a:gd name="connsiteX2" fmla="*/ 3562183 w 3562183"/>
              <a:gd name="connsiteY2" fmla="*/ 465152 h 465152"/>
              <a:gd name="connsiteX3" fmla="*/ 333955 w 3562183"/>
              <a:gd name="connsiteY3" fmla="*/ 465152 h 465152"/>
              <a:gd name="connsiteX4" fmla="*/ 0 w 3562183"/>
              <a:gd name="connsiteY4" fmla="*/ 0 h 465152"/>
              <a:gd name="connsiteX0" fmla="*/ 0 w 3559802"/>
              <a:gd name="connsiteY0" fmla="*/ 3955 h 457201"/>
              <a:gd name="connsiteX1" fmla="*/ 3559802 w 3559802"/>
              <a:gd name="connsiteY1" fmla="*/ 0 h 457201"/>
              <a:gd name="connsiteX2" fmla="*/ 3559802 w 3559802"/>
              <a:gd name="connsiteY2" fmla="*/ 457201 h 457201"/>
              <a:gd name="connsiteX3" fmla="*/ 331574 w 3559802"/>
              <a:gd name="connsiteY3" fmla="*/ 457201 h 457201"/>
              <a:gd name="connsiteX4" fmla="*/ 0 w 3559802"/>
              <a:gd name="connsiteY4" fmla="*/ 3955 h 457201"/>
              <a:gd name="connsiteX0" fmla="*/ 0 w 3559802"/>
              <a:gd name="connsiteY0" fmla="*/ 3955 h 457201"/>
              <a:gd name="connsiteX1" fmla="*/ 3559802 w 3559802"/>
              <a:gd name="connsiteY1" fmla="*/ 0 h 457201"/>
              <a:gd name="connsiteX2" fmla="*/ 3559802 w 3559802"/>
              <a:gd name="connsiteY2" fmla="*/ 457201 h 457201"/>
              <a:gd name="connsiteX3" fmla="*/ 398249 w 3559802"/>
              <a:gd name="connsiteY3" fmla="*/ 457201 h 457201"/>
              <a:gd name="connsiteX4" fmla="*/ 0 w 3559802"/>
              <a:gd name="connsiteY4" fmla="*/ 3955 h 457201"/>
              <a:gd name="connsiteX0" fmla="*/ 0 w 3559802"/>
              <a:gd name="connsiteY0" fmla="*/ 0 h 457214"/>
              <a:gd name="connsiteX1" fmla="*/ 3559802 w 3559802"/>
              <a:gd name="connsiteY1" fmla="*/ 13 h 457214"/>
              <a:gd name="connsiteX2" fmla="*/ 3559802 w 3559802"/>
              <a:gd name="connsiteY2" fmla="*/ 457214 h 457214"/>
              <a:gd name="connsiteX3" fmla="*/ 398249 w 3559802"/>
              <a:gd name="connsiteY3" fmla="*/ 457214 h 457214"/>
              <a:gd name="connsiteX4" fmla="*/ 0 w 3559802"/>
              <a:gd name="connsiteY4" fmla="*/ 0 h 457214"/>
              <a:gd name="connsiteX0" fmla="*/ 0 w 3563473"/>
              <a:gd name="connsiteY0" fmla="*/ 3974 h 457201"/>
              <a:gd name="connsiteX1" fmla="*/ 3563473 w 3563473"/>
              <a:gd name="connsiteY1" fmla="*/ 0 h 457201"/>
              <a:gd name="connsiteX2" fmla="*/ 3563473 w 3563473"/>
              <a:gd name="connsiteY2" fmla="*/ 457201 h 457201"/>
              <a:gd name="connsiteX3" fmla="*/ 401920 w 3563473"/>
              <a:gd name="connsiteY3" fmla="*/ 457201 h 457201"/>
              <a:gd name="connsiteX4" fmla="*/ 0 w 3563473"/>
              <a:gd name="connsiteY4" fmla="*/ 3974 h 457201"/>
              <a:gd name="connsiteX0" fmla="*/ 0 w 3563473"/>
              <a:gd name="connsiteY0" fmla="*/ 11949 h 465176"/>
              <a:gd name="connsiteX1" fmla="*/ 3446025 w 3563473"/>
              <a:gd name="connsiteY1" fmla="*/ 0 h 465176"/>
              <a:gd name="connsiteX2" fmla="*/ 3563473 w 3563473"/>
              <a:gd name="connsiteY2" fmla="*/ 465176 h 465176"/>
              <a:gd name="connsiteX3" fmla="*/ 401920 w 3563473"/>
              <a:gd name="connsiteY3" fmla="*/ 465176 h 465176"/>
              <a:gd name="connsiteX4" fmla="*/ 0 w 3563473"/>
              <a:gd name="connsiteY4" fmla="*/ 11949 h 465176"/>
              <a:gd name="connsiteX0" fmla="*/ 0 w 3563473"/>
              <a:gd name="connsiteY0" fmla="*/ 0 h 453227"/>
              <a:gd name="connsiteX1" fmla="*/ 3556132 w 3563473"/>
              <a:gd name="connsiteY1" fmla="*/ 27924 h 453227"/>
              <a:gd name="connsiteX2" fmla="*/ 3563473 w 3563473"/>
              <a:gd name="connsiteY2" fmla="*/ 453227 h 453227"/>
              <a:gd name="connsiteX3" fmla="*/ 401920 w 3563473"/>
              <a:gd name="connsiteY3" fmla="*/ 453227 h 453227"/>
              <a:gd name="connsiteX4" fmla="*/ 0 w 3563473"/>
              <a:gd name="connsiteY4" fmla="*/ 0 h 4532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63473" h="453227">
                <a:moveTo>
                  <a:pt x="0" y="0"/>
                </a:moveTo>
                <a:lnTo>
                  <a:pt x="3556132" y="27924"/>
                </a:lnTo>
                <a:lnTo>
                  <a:pt x="3563473" y="453227"/>
                </a:lnTo>
                <a:lnTo>
                  <a:pt x="401920" y="453227"/>
                </a:lnTo>
                <a:lnTo>
                  <a:pt x="0" y="0"/>
                </a:lnTo>
                <a:close/>
              </a:path>
            </a:pathLst>
          </a:custGeom>
          <a:gradFill>
            <a:gsLst>
              <a:gs pos="100000">
                <a:srgbClr val="282B6B"/>
              </a:gs>
              <a:gs pos="0">
                <a:srgbClr val="005DA6"/>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5">
              <a:solidFill>
                <a:srgbClr val="FFFFFF"/>
              </a:solidFill>
            </a:endParaRPr>
          </a:p>
        </p:txBody>
      </p:sp>
      <p:sp>
        <p:nvSpPr>
          <p:cNvPr id="10" name="TextBox 9"/>
          <p:cNvSpPr txBox="1"/>
          <p:nvPr/>
        </p:nvSpPr>
        <p:spPr>
          <a:xfrm>
            <a:off x="7865860" y="6507980"/>
            <a:ext cx="3593989" cy="215444"/>
          </a:xfrm>
          <a:prstGeom prst="rect">
            <a:avLst/>
          </a:prstGeom>
          <a:noFill/>
        </p:spPr>
        <p:txBody>
          <a:bodyPr wrap="square" rtlCol="0">
            <a:spAutoFit/>
          </a:bodyPr>
          <a:lstStyle/>
          <a:p>
            <a:pPr algn="r"/>
            <a:r>
              <a:rPr lang="en-US" sz="800" dirty="0">
                <a:solidFill>
                  <a:srgbClr val="FFFFFF"/>
                </a:solidFill>
              </a:rPr>
              <a:t>© 2018 Kaufman, Hall &amp; Associates, LLC. All rights reserved.</a:t>
            </a:r>
          </a:p>
        </p:txBody>
      </p:sp>
      <p:sp>
        <p:nvSpPr>
          <p:cNvPr id="12" name="TextBox 11"/>
          <p:cNvSpPr txBox="1"/>
          <p:nvPr/>
        </p:nvSpPr>
        <p:spPr>
          <a:xfrm>
            <a:off x="2462916" y="6454912"/>
            <a:ext cx="5053360" cy="307777"/>
          </a:xfrm>
          <a:prstGeom prst="rect">
            <a:avLst/>
          </a:prstGeom>
          <a:noFill/>
        </p:spPr>
        <p:txBody>
          <a:bodyPr wrap="square" rtlCol="0">
            <a:spAutoFit/>
          </a:bodyPr>
          <a:lstStyle/>
          <a:p>
            <a:r>
              <a:rPr lang="en-US" sz="1400" b="1" dirty="0" err="1">
                <a:solidFill>
                  <a:srgbClr val="FFFFFF"/>
                </a:solidFill>
              </a:rPr>
              <a:t>Ochsner</a:t>
            </a:r>
            <a:r>
              <a:rPr lang="en-US" sz="1400" b="1" dirty="0">
                <a:solidFill>
                  <a:srgbClr val="FFFFFF"/>
                </a:solidFill>
              </a:rPr>
              <a:t> Health System</a:t>
            </a:r>
            <a:endParaRPr lang="en-US" sz="1100" dirty="0">
              <a:solidFill>
                <a:srgbClr val="FFFFFF"/>
              </a:solidFill>
            </a:endParaRPr>
          </a:p>
        </p:txBody>
      </p:sp>
      <p:sp>
        <p:nvSpPr>
          <p:cNvPr id="13" name="Rectangle 12"/>
          <p:cNvSpPr/>
          <p:nvPr/>
        </p:nvSpPr>
        <p:spPr>
          <a:xfrm>
            <a:off x="11736091" y="6486203"/>
            <a:ext cx="338554" cy="246221"/>
          </a:xfrm>
          <a:prstGeom prst="rect">
            <a:avLst/>
          </a:prstGeom>
        </p:spPr>
        <p:txBody>
          <a:bodyPr wrap="none">
            <a:spAutoFit/>
          </a:bodyPr>
          <a:lstStyle/>
          <a:p>
            <a:pPr algn="ctr"/>
            <a:fld id="{EDE5B8E0-6B26-4DF6-8233-974405B00A53}" type="slidenum">
              <a:rPr lang="en-US" sz="1000" b="1" smtClean="0">
                <a:solidFill>
                  <a:srgbClr val="FFFFFF"/>
                </a:solidFill>
              </a:rPr>
              <a:pPr algn="ctr"/>
              <a:t>‹#›</a:t>
            </a:fld>
            <a:endParaRPr lang="en-US" sz="1000" b="1" dirty="0">
              <a:solidFill>
                <a:srgbClr val="FFFFFF"/>
              </a:solidFill>
            </a:endParaRPr>
          </a:p>
        </p:txBody>
      </p:sp>
      <p:sp>
        <p:nvSpPr>
          <p:cNvPr id="15" name="Rectangle 10"/>
          <p:cNvSpPr/>
          <p:nvPr/>
        </p:nvSpPr>
        <p:spPr>
          <a:xfrm flipH="1" flipV="1">
            <a:off x="6691263" y="6324692"/>
            <a:ext cx="1473855" cy="539115"/>
          </a:xfrm>
          <a:custGeom>
            <a:avLst/>
            <a:gdLst>
              <a:gd name="connsiteX0" fmla="*/ 0 w 3228229"/>
              <a:gd name="connsiteY0" fmla="*/ 0 h 457201"/>
              <a:gd name="connsiteX1" fmla="*/ 3228229 w 3228229"/>
              <a:gd name="connsiteY1" fmla="*/ 0 h 457201"/>
              <a:gd name="connsiteX2" fmla="*/ 3228229 w 3228229"/>
              <a:gd name="connsiteY2" fmla="*/ 457201 h 457201"/>
              <a:gd name="connsiteX3" fmla="*/ 0 w 3228229"/>
              <a:gd name="connsiteY3" fmla="*/ 457201 h 457201"/>
              <a:gd name="connsiteX4" fmla="*/ 0 w 3228229"/>
              <a:gd name="connsiteY4" fmla="*/ 0 h 457201"/>
              <a:gd name="connsiteX0" fmla="*/ 341906 w 3570135"/>
              <a:gd name="connsiteY0" fmla="*/ 0 h 457201"/>
              <a:gd name="connsiteX1" fmla="*/ 3570135 w 3570135"/>
              <a:gd name="connsiteY1" fmla="*/ 0 h 457201"/>
              <a:gd name="connsiteX2" fmla="*/ 3570135 w 3570135"/>
              <a:gd name="connsiteY2" fmla="*/ 457201 h 457201"/>
              <a:gd name="connsiteX3" fmla="*/ 0 w 3570135"/>
              <a:gd name="connsiteY3" fmla="*/ 457201 h 457201"/>
              <a:gd name="connsiteX4" fmla="*/ 341906 w 3570135"/>
              <a:gd name="connsiteY4" fmla="*/ 0 h 457201"/>
              <a:gd name="connsiteX0" fmla="*/ 437321 w 3570135"/>
              <a:gd name="connsiteY0" fmla="*/ 7983 h 457201"/>
              <a:gd name="connsiteX1" fmla="*/ 3570135 w 3570135"/>
              <a:gd name="connsiteY1" fmla="*/ 0 h 457201"/>
              <a:gd name="connsiteX2" fmla="*/ 3570135 w 3570135"/>
              <a:gd name="connsiteY2" fmla="*/ 457201 h 457201"/>
              <a:gd name="connsiteX3" fmla="*/ 0 w 3570135"/>
              <a:gd name="connsiteY3" fmla="*/ 457201 h 457201"/>
              <a:gd name="connsiteX4" fmla="*/ 437321 w 3570135"/>
              <a:gd name="connsiteY4" fmla="*/ 7983 h 457201"/>
              <a:gd name="connsiteX0" fmla="*/ 349856 w 3570135"/>
              <a:gd name="connsiteY0" fmla="*/ 7983 h 457201"/>
              <a:gd name="connsiteX1" fmla="*/ 3570135 w 3570135"/>
              <a:gd name="connsiteY1" fmla="*/ 0 h 457201"/>
              <a:gd name="connsiteX2" fmla="*/ 3570135 w 3570135"/>
              <a:gd name="connsiteY2" fmla="*/ 457201 h 457201"/>
              <a:gd name="connsiteX3" fmla="*/ 0 w 3570135"/>
              <a:gd name="connsiteY3" fmla="*/ 457201 h 457201"/>
              <a:gd name="connsiteX4" fmla="*/ 349856 w 3570135"/>
              <a:gd name="connsiteY4" fmla="*/ 7983 h 457201"/>
              <a:gd name="connsiteX0" fmla="*/ 530976 w 3570135"/>
              <a:gd name="connsiteY0" fmla="*/ 0 h 457201"/>
              <a:gd name="connsiteX1" fmla="*/ 3570135 w 3570135"/>
              <a:gd name="connsiteY1" fmla="*/ 0 h 457201"/>
              <a:gd name="connsiteX2" fmla="*/ 3570135 w 3570135"/>
              <a:gd name="connsiteY2" fmla="*/ 457201 h 457201"/>
              <a:gd name="connsiteX3" fmla="*/ 0 w 3570135"/>
              <a:gd name="connsiteY3" fmla="*/ 457201 h 457201"/>
              <a:gd name="connsiteX4" fmla="*/ 530976 w 3570135"/>
              <a:gd name="connsiteY4" fmla="*/ 0 h 457201"/>
              <a:gd name="connsiteX0" fmla="*/ 301508 w 3570135"/>
              <a:gd name="connsiteY0" fmla="*/ 12193 h 457201"/>
              <a:gd name="connsiteX1" fmla="*/ 3570135 w 3570135"/>
              <a:gd name="connsiteY1" fmla="*/ 0 h 457201"/>
              <a:gd name="connsiteX2" fmla="*/ 3570135 w 3570135"/>
              <a:gd name="connsiteY2" fmla="*/ 457201 h 457201"/>
              <a:gd name="connsiteX3" fmla="*/ 0 w 3570135"/>
              <a:gd name="connsiteY3" fmla="*/ 457201 h 457201"/>
              <a:gd name="connsiteX4" fmla="*/ 301508 w 3570135"/>
              <a:gd name="connsiteY4" fmla="*/ 12193 h 457201"/>
              <a:gd name="connsiteX0" fmla="*/ 1050856 w 3570135"/>
              <a:gd name="connsiteY0" fmla="*/ 18289 h 457201"/>
              <a:gd name="connsiteX1" fmla="*/ 3570135 w 3570135"/>
              <a:gd name="connsiteY1" fmla="*/ 0 h 457201"/>
              <a:gd name="connsiteX2" fmla="*/ 3570135 w 3570135"/>
              <a:gd name="connsiteY2" fmla="*/ 457201 h 457201"/>
              <a:gd name="connsiteX3" fmla="*/ 0 w 3570135"/>
              <a:gd name="connsiteY3" fmla="*/ 457201 h 457201"/>
              <a:gd name="connsiteX4" fmla="*/ 1050856 w 3570135"/>
              <a:gd name="connsiteY4" fmla="*/ 18289 h 457201"/>
              <a:gd name="connsiteX0" fmla="*/ 1101001 w 3570135"/>
              <a:gd name="connsiteY0" fmla="*/ 429 h 457201"/>
              <a:gd name="connsiteX1" fmla="*/ 3570135 w 3570135"/>
              <a:gd name="connsiteY1" fmla="*/ 0 h 457201"/>
              <a:gd name="connsiteX2" fmla="*/ 3570135 w 3570135"/>
              <a:gd name="connsiteY2" fmla="*/ 457201 h 457201"/>
              <a:gd name="connsiteX3" fmla="*/ 0 w 3570135"/>
              <a:gd name="connsiteY3" fmla="*/ 457201 h 457201"/>
              <a:gd name="connsiteX4" fmla="*/ 1101001 w 3570135"/>
              <a:gd name="connsiteY4" fmla="*/ 429 h 457201"/>
              <a:gd name="connsiteX0" fmla="*/ 1151147 w 3570135"/>
              <a:gd name="connsiteY0" fmla="*/ 0 h 492491"/>
              <a:gd name="connsiteX1" fmla="*/ 3570135 w 3570135"/>
              <a:gd name="connsiteY1" fmla="*/ 35290 h 492491"/>
              <a:gd name="connsiteX2" fmla="*/ 3570135 w 3570135"/>
              <a:gd name="connsiteY2" fmla="*/ 492491 h 492491"/>
              <a:gd name="connsiteX3" fmla="*/ 0 w 3570135"/>
              <a:gd name="connsiteY3" fmla="*/ 492491 h 492491"/>
              <a:gd name="connsiteX4" fmla="*/ 1151147 w 3570135"/>
              <a:gd name="connsiteY4" fmla="*/ 0 h 492491"/>
              <a:gd name="connsiteX0" fmla="*/ 1072347 w 3570135"/>
              <a:gd name="connsiteY0" fmla="*/ 429 h 457201"/>
              <a:gd name="connsiteX1" fmla="*/ 3570135 w 3570135"/>
              <a:gd name="connsiteY1" fmla="*/ 0 h 457201"/>
              <a:gd name="connsiteX2" fmla="*/ 3570135 w 3570135"/>
              <a:gd name="connsiteY2" fmla="*/ 457201 h 457201"/>
              <a:gd name="connsiteX3" fmla="*/ 0 w 3570135"/>
              <a:gd name="connsiteY3" fmla="*/ 457201 h 457201"/>
              <a:gd name="connsiteX4" fmla="*/ 1072347 w 3570135"/>
              <a:gd name="connsiteY4" fmla="*/ 429 h 457201"/>
              <a:gd name="connsiteX0" fmla="*/ 1093839 w 3591627"/>
              <a:gd name="connsiteY0" fmla="*/ 429 h 457201"/>
              <a:gd name="connsiteX1" fmla="*/ 3591627 w 3591627"/>
              <a:gd name="connsiteY1" fmla="*/ 0 h 457201"/>
              <a:gd name="connsiteX2" fmla="*/ 3591627 w 3591627"/>
              <a:gd name="connsiteY2" fmla="*/ 457201 h 457201"/>
              <a:gd name="connsiteX3" fmla="*/ 0 w 3591627"/>
              <a:gd name="connsiteY3" fmla="*/ 411560 h 457201"/>
              <a:gd name="connsiteX4" fmla="*/ 1093839 w 3591627"/>
              <a:gd name="connsiteY4" fmla="*/ 429 h 457201"/>
              <a:gd name="connsiteX0" fmla="*/ 1086673 w 3584461"/>
              <a:gd name="connsiteY0" fmla="*/ 429 h 457201"/>
              <a:gd name="connsiteX1" fmla="*/ 3584461 w 3584461"/>
              <a:gd name="connsiteY1" fmla="*/ 0 h 457201"/>
              <a:gd name="connsiteX2" fmla="*/ 3584461 w 3584461"/>
              <a:gd name="connsiteY2" fmla="*/ 457201 h 457201"/>
              <a:gd name="connsiteX3" fmla="*/ 0 w 3584461"/>
              <a:gd name="connsiteY3" fmla="*/ 449263 h 457201"/>
              <a:gd name="connsiteX4" fmla="*/ 1086673 w 3584461"/>
              <a:gd name="connsiteY4" fmla="*/ 429 h 457201"/>
              <a:gd name="connsiteX0" fmla="*/ 1086673 w 3584461"/>
              <a:gd name="connsiteY0" fmla="*/ 429 h 449263"/>
              <a:gd name="connsiteX1" fmla="*/ 3584461 w 3584461"/>
              <a:gd name="connsiteY1" fmla="*/ 0 h 449263"/>
              <a:gd name="connsiteX2" fmla="*/ 3562972 w 3584461"/>
              <a:gd name="connsiteY2" fmla="*/ 445295 h 449263"/>
              <a:gd name="connsiteX3" fmla="*/ 0 w 3584461"/>
              <a:gd name="connsiteY3" fmla="*/ 449263 h 449263"/>
              <a:gd name="connsiteX4" fmla="*/ 1086673 w 3584461"/>
              <a:gd name="connsiteY4" fmla="*/ 429 h 449263"/>
              <a:gd name="connsiteX0" fmla="*/ 1093836 w 3591624"/>
              <a:gd name="connsiteY0" fmla="*/ 429 h 453232"/>
              <a:gd name="connsiteX1" fmla="*/ 3591624 w 3591624"/>
              <a:gd name="connsiteY1" fmla="*/ 0 h 453232"/>
              <a:gd name="connsiteX2" fmla="*/ 3570135 w 3591624"/>
              <a:gd name="connsiteY2" fmla="*/ 445295 h 453232"/>
              <a:gd name="connsiteX3" fmla="*/ 0 w 3591624"/>
              <a:gd name="connsiteY3" fmla="*/ 453232 h 453232"/>
              <a:gd name="connsiteX4" fmla="*/ 1093836 w 3591624"/>
              <a:gd name="connsiteY4" fmla="*/ 429 h 453232"/>
              <a:gd name="connsiteX0" fmla="*/ 1093836 w 3591624"/>
              <a:gd name="connsiteY0" fmla="*/ 429 h 453232"/>
              <a:gd name="connsiteX1" fmla="*/ 3591624 w 3591624"/>
              <a:gd name="connsiteY1" fmla="*/ 0 h 453232"/>
              <a:gd name="connsiteX2" fmla="*/ 3562973 w 3591624"/>
              <a:gd name="connsiteY2" fmla="*/ 449264 h 453232"/>
              <a:gd name="connsiteX3" fmla="*/ 0 w 3591624"/>
              <a:gd name="connsiteY3" fmla="*/ 453232 h 453232"/>
              <a:gd name="connsiteX4" fmla="*/ 1093836 w 3591624"/>
              <a:gd name="connsiteY4" fmla="*/ 429 h 453232"/>
              <a:gd name="connsiteX0" fmla="*/ 1222779 w 3591624"/>
              <a:gd name="connsiteY0" fmla="*/ 429 h 453232"/>
              <a:gd name="connsiteX1" fmla="*/ 3591624 w 3591624"/>
              <a:gd name="connsiteY1" fmla="*/ 0 h 453232"/>
              <a:gd name="connsiteX2" fmla="*/ 3562973 w 3591624"/>
              <a:gd name="connsiteY2" fmla="*/ 449264 h 453232"/>
              <a:gd name="connsiteX3" fmla="*/ 0 w 3591624"/>
              <a:gd name="connsiteY3" fmla="*/ 453232 h 453232"/>
              <a:gd name="connsiteX4" fmla="*/ 1222779 w 3591624"/>
              <a:gd name="connsiteY4" fmla="*/ 429 h 453232"/>
              <a:gd name="connsiteX0" fmla="*/ 1323071 w 3591624"/>
              <a:gd name="connsiteY0" fmla="*/ 429 h 453232"/>
              <a:gd name="connsiteX1" fmla="*/ 3591624 w 3591624"/>
              <a:gd name="connsiteY1" fmla="*/ 0 h 453232"/>
              <a:gd name="connsiteX2" fmla="*/ 3562973 w 3591624"/>
              <a:gd name="connsiteY2" fmla="*/ 449264 h 453232"/>
              <a:gd name="connsiteX3" fmla="*/ 0 w 3591624"/>
              <a:gd name="connsiteY3" fmla="*/ 453232 h 453232"/>
              <a:gd name="connsiteX4" fmla="*/ 1323071 w 3591624"/>
              <a:gd name="connsiteY4" fmla="*/ 429 h 453232"/>
              <a:gd name="connsiteX0" fmla="*/ 1308745 w 3577298"/>
              <a:gd name="connsiteY0" fmla="*/ 429 h 449264"/>
              <a:gd name="connsiteX1" fmla="*/ 3577298 w 3577298"/>
              <a:gd name="connsiteY1" fmla="*/ 0 h 449264"/>
              <a:gd name="connsiteX2" fmla="*/ 3548647 w 3577298"/>
              <a:gd name="connsiteY2" fmla="*/ 449264 h 449264"/>
              <a:gd name="connsiteX3" fmla="*/ 0 w 3577298"/>
              <a:gd name="connsiteY3" fmla="*/ 409576 h 449264"/>
              <a:gd name="connsiteX4" fmla="*/ 1308745 w 3577298"/>
              <a:gd name="connsiteY4" fmla="*/ 429 h 449264"/>
              <a:gd name="connsiteX0" fmla="*/ 1323071 w 3591624"/>
              <a:gd name="connsiteY0" fmla="*/ 429 h 449264"/>
              <a:gd name="connsiteX1" fmla="*/ 3591624 w 3591624"/>
              <a:gd name="connsiteY1" fmla="*/ 0 h 449264"/>
              <a:gd name="connsiteX2" fmla="*/ 3562973 w 3591624"/>
              <a:gd name="connsiteY2" fmla="*/ 449264 h 449264"/>
              <a:gd name="connsiteX3" fmla="*/ 0 w 3591624"/>
              <a:gd name="connsiteY3" fmla="*/ 449264 h 449264"/>
              <a:gd name="connsiteX4" fmla="*/ 1323071 w 3591624"/>
              <a:gd name="connsiteY4" fmla="*/ 429 h 4492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1624" h="449264">
                <a:moveTo>
                  <a:pt x="1323071" y="429"/>
                </a:moveTo>
                <a:lnTo>
                  <a:pt x="3591624" y="0"/>
                </a:lnTo>
                <a:lnTo>
                  <a:pt x="3562973" y="449264"/>
                </a:lnTo>
                <a:lnTo>
                  <a:pt x="0" y="449264"/>
                </a:lnTo>
                <a:lnTo>
                  <a:pt x="1323071" y="429"/>
                </a:lnTo>
                <a:close/>
              </a:path>
            </a:pathLst>
          </a:custGeom>
          <a:gradFill>
            <a:gsLst>
              <a:gs pos="100000">
                <a:srgbClr val="00A7CF">
                  <a:alpha val="45000"/>
                </a:srgbClr>
              </a:gs>
              <a:gs pos="0">
                <a:srgbClr val="005DA6">
                  <a:alpha val="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solidFill>
                <a:srgbClr val="FFFFFF"/>
              </a:solidFill>
            </a:endParaRPr>
          </a:p>
        </p:txBody>
      </p:sp>
      <p:pic>
        <p:nvPicPr>
          <p:cNvPr id="4" name="Picture 3"/>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432183" y="6439026"/>
            <a:ext cx="1762660" cy="323889"/>
          </a:xfrm>
          <a:prstGeom prst="rect">
            <a:avLst/>
          </a:prstGeom>
        </p:spPr>
      </p:pic>
    </p:spTree>
    <p:extLst>
      <p:ext uri="{BB962C8B-B14F-4D97-AF65-F5344CB8AC3E}">
        <p14:creationId xmlns:p14="http://schemas.microsoft.com/office/powerpoint/2010/main" val="596226220"/>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Lst>
  <p:hf hdr="0" ftr="0" dt="0"/>
  <p:txStyles>
    <p:titleStyle>
      <a:lvl1pPr algn="l" defTabSz="685783" rtl="0" eaLnBrk="1" latinLnBrk="0" hangingPunct="1">
        <a:lnSpc>
          <a:spcPct val="90000"/>
        </a:lnSpc>
        <a:spcBef>
          <a:spcPct val="0"/>
        </a:spcBef>
        <a:buNone/>
        <a:defRPr sz="2400" b="1" kern="1200">
          <a:solidFill>
            <a:schemeClr val="tx2"/>
          </a:solidFill>
          <a:latin typeface="+mn-lt"/>
          <a:ea typeface="+mj-ea"/>
          <a:cs typeface="+mj-cs"/>
        </a:defRPr>
      </a:lvl1pPr>
    </p:titleStyle>
    <p:bodyStyle>
      <a:lvl1pPr marL="171446" indent="-171446" algn="l" defTabSz="685783" rtl="0" eaLnBrk="1" latinLnBrk="0" hangingPunct="1">
        <a:lnSpc>
          <a:spcPct val="95000"/>
        </a:lnSpc>
        <a:spcBef>
          <a:spcPts val="751"/>
        </a:spcBef>
        <a:spcAft>
          <a:spcPts val="151"/>
        </a:spcAft>
        <a:buClr>
          <a:schemeClr val="tx2"/>
        </a:buClr>
        <a:buFont typeface="Arial" panose="020B0604020202020204" pitchFamily="34" charset="0"/>
        <a:buChar char="•"/>
        <a:defRPr sz="1875" kern="1200">
          <a:solidFill>
            <a:schemeClr val="tx1"/>
          </a:solidFill>
          <a:latin typeface="+mn-lt"/>
          <a:ea typeface="+mn-ea"/>
          <a:cs typeface="+mn-cs"/>
        </a:defRPr>
      </a:lvl1pPr>
      <a:lvl2pPr marL="514338" indent="-171446" algn="l" defTabSz="685783" rtl="0" eaLnBrk="1" latinLnBrk="0" hangingPunct="1">
        <a:lnSpc>
          <a:spcPct val="95000"/>
        </a:lnSpc>
        <a:spcBef>
          <a:spcPts val="375"/>
        </a:spcBef>
        <a:spcAft>
          <a:spcPts val="151"/>
        </a:spcAft>
        <a:buClr>
          <a:schemeClr val="tx2"/>
        </a:buClr>
        <a:buFont typeface="Calibri" panose="020F0502020204030204" pitchFamily="34" charset="0"/>
        <a:buChar char="─"/>
        <a:defRPr sz="1651" kern="1200">
          <a:solidFill>
            <a:schemeClr val="tx1"/>
          </a:solidFill>
          <a:latin typeface="+mn-lt"/>
          <a:ea typeface="+mn-ea"/>
          <a:cs typeface="+mn-cs"/>
        </a:defRPr>
      </a:lvl2pPr>
      <a:lvl3pPr marL="857229" indent="-171446" algn="l" defTabSz="685783" rtl="0" eaLnBrk="1" latinLnBrk="0" hangingPunct="1">
        <a:lnSpc>
          <a:spcPct val="95000"/>
        </a:lnSpc>
        <a:spcBef>
          <a:spcPts val="375"/>
        </a:spcBef>
        <a:spcAft>
          <a:spcPts val="151"/>
        </a:spcAft>
        <a:buClr>
          <a:schemeClr val="tx2"/>
        </a:buClr>
        <a:buFont typeface="Arial" panose="020B0604020202020204" pitchFamily="34" charset="0"/>
        <a:buChar char="•"/>
        <a:defRPr sz="1351" kern="1200">
          <a:solidFill>
            <a:schemeClr val="tx1"/>
          </a:solidFill>
          <a:latin typeface="+mn-lt"/>
          <a:ea typeface="+mn-ea"/>
          <a:cs typeface="+mn-cs"/>
        </a:defRPr>
      </a:lvl3pPr>
      <a:lvl4pPr marL="1200121" indent="-171446" algn="l" defTabSz="685783" rtl="0" eaLnBrk="1" latinLnBrk="0" hangingPunct="1">
        <a:lnSpc>
          <a:spcPct val="95000"/>
        </a:lnSpc>
        <a:spcBef>
          <a:spcPts val="375"/>
        </a:spcBef>
        <a:spcAft>
          <a:spcPts val="151"/>
        </a:spcAft>
        <a:buClr>
          <a:schemeClr val="tx2"/>
        </a:buClr>
        <a:buFont typeface="Calibri" panose="020F0502020204030204" pitchFamily="34" charset="0"/>
        <a:buChar char="─"/>
        <a:defRPr sz="1351"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Clr>
          <a:srgbClr val="005DA6"/>
        </a:buClr>
        <a:buFont typeface="Arial" panose="020B0604020202020204" pitchFamily="34" charset="0"/>
        <a:buChar char="•"/>
        <a:defRPr sz="1351" kern="1200">
          <a:solidFill>
            <a:schemeClr val="tx1"/>
          </a:solidFill>
          <a:latin typeface="+mn-lt"/>
          <a:ea typeface="+mn-ea"/>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200">
          <p15:clr>
            <a:srgbClr val="F26B43"/>
          </p15:clr>
        </p15:guide>
        <p15:guide id="2" orient="horz" pos="240">
          <p15:clr>
            <a:srgbClr val="F26B43"/>
          </p15:clr>
        </p15:guide>
        <p15:guide id="3" pos="240">
          <p15:clr>
            <a:srgbClr val="F26B43"/>
          </p15:clr>
        </p15:guide>
        <p15:guide id="4" pos="5520">
          <p15:clr>
            <a:srgbClr val="F26B43"/>
          </p15:clr>
        </p15:guide>
        <p15:guide id="5" orient="horz" pos="744">
          <p15:clr>
            <a:srgbClr val="F26B43"/>
          </p15:clr>
        </p15:guide>
        <p15:guide id="6" orient="horz" pos="672">
          <p15:clr>
            <a:srgbClr val="F26B43"/>
          </p15:clr>
        </p15:guide>
        <p15:guide id="7" orient="horz" pos="4176">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C4AC3A-9DB0-EE4C-BCAB-ED7FAB5799C5}"/>
              </a:ext>
            </a:extLst>
          </p:cNvPr>
          <p:cNvSpPr>
            <a:spLocks noGrp="1"/>
          </p:cNvSpPr>
          <p:nvPr>
            <p:ph type="title"/>
          </p:nvPr>
        </p:nvSpPr>
        <p:spPr>
          <a:xfrm>
            <a:off x="584771" y="468062"/>
            <a:ext cx="11264330" cy="67360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757A75-04E2-F94C-94F6-77B7239A1AD4}"/>
              </a:ext>
            </a:extLst>
          </p:cNvPr>
          <p:cNvSpPr>
            <a:spLocks noGrp="1"/>
          </p:cNvSpPr>
          <p:nvPr>
            <p:ph type="body" idx="1"/>
          </p:nvPr>
        </p:nvSpPr>
        <p:spPr>
          <a:xfrm>
            <a:off x="584771" y="1528763"/>
            <a:ext cx="11264329" cy="42624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40699D-9BE9-8E47-BBDB-455846FB7B89}"/>
              </a:ext>
            </a:extLst>
          </p:cNvPr>
          <p:cNvSpPr>
            <a:spLocks noGrp="1"/>
          </p:cNvSpPr>
          <p:nvPr>
            <p:ph type="dt" sz="half" idx="2"/>
          </p:nvPr>
        </p:nvSpPr>
        <p:spPr>
          <a:xfrm>
            <a:off x="10971675" y="6515101"/>
            <a:ext cx="1076825" cy="229188"/>
          </a:xfrm>
          <a:prstGeom prst="rect">
            <a:avLst/>
          </a:prstGeom>
        </p:spPr>
        <p:txBody>
          <a:bodyPr vert="horz" lIns="91440" tIns="45720" rIns="91440" bIns="45720" rtlCol="0" anchor="ctr"/>
          <a:lstStyle>
            <a:lvl1pPr algn="r">
              <a:defRPr sz="1000">
                <a:solidFill>
                  <a:srgbClr val="003C6C"/>
                </a:solidFill>
              </a:defRPr>
            </a:lvl1pPr>
          </a:lstStyle>
          <a:p>
            <a:fld id="{CB6B7DF3-B421-4501-8FDA-E74DF0B733D9}" type="datetime1">
              <a:rPr lang="en-US" smtClean="0"/>
              <a:pPr/>
              <a:t>9/28/2022</a:t>
            </a:fld>
            <a:endParaRPr lang="en-US"/>
          </a:p>
        </p:txBody>
      </p:sp>
      <p:sp>
        <p:nvSpPr>
          <p:cNvPr id="5" name="Footer Placeholder 4">
            <a:extLst>
              <a:ext uri="{FF2B5EF4-FFF2-40B4-BE49-F238E27FC236}">
                <a16:creationId xmlns:a16="http://schemas.microsoft.com/office/drawing/2014/main" id="{90F5E388-5BBD-614E-A56E-4F7AAF863C41}"/>
              </a:ext>
            </a:extLst>
          </p:cNvPr>
          <p:cNvSpPr>
            <a:spLocks noGrp="1"/>
          </p:cNvSpPr>
          <p:nvPr>
            <p:ph type="ftr" sz="quarter" idx="3"/>
          </p:nvPr>
        </p:nvSpPr>
        <p:spPr>
          <a:xfrm>
            <a:off x="1281455" y="6514103"/>
            <a:ext cx="9520523" cy="229188"/>
          </a:xfrm>
          <a:prstGeom prst="rect">
            <a:avLst/>
          </a:prstGeom>
        </p:spPr>
        <p:txBody>
          <a:bodyPr vert="horz" lIns="91440" tIns="45720" rIns="91440" bIns="45720" rtlCol="0" anchor="ctr"/>
          <a:lstStyle>
            <a:lvl1pPr algn="l">
              <a:defRPr sz="1000">
                <a:solidFill>
                  <a:srgbClr val="003C6C"/>
                </a:solidFill>
              </a:defRPr>
            </a:lvl1pPr>
          </a:lstStyle>
          <a:p>
            <a:endParaRPr lang="en-US"/>
          </a:p>
        </p:txBody>
      </p:sp>
      <p:sp>
        <p:nvSpPr>
          <p:cNvPr id="9" name="TextBox 8">
            <a:extLst>
              <a:ext uri="{FF2B5EF4-FFF2-40B4-BE49-F238E27FC236}">
                <a16:creationId xmlns:a16="http://schemas.microsoft.com/office/drawing/2014/main" id="{6C31B7CE-3D58-AD49-8EC2-710AC713421F}"/>
              </a:ext>
            </a:extLst>
          </p:cNvPr>
          <p:cNvSpPr txBox="1"/>
          <p:nvPr userDrawn="1"/>
        </p:nvSpPr>
        <p:spPr>
          <a:xfrm>
            <a:off x="914400" y="-371789"/>
            <a:ext cx="184731" cy="369332"/>
          </a:xfrm>
          <a:prstGeom prst="rect">
            <a:avLst/>
          </a:prstGeom>
          <a:noFill/>
        </p:spPr>
        <p:txBody>
          <a:bodyPr wrap="none" rtlCol="0">
            <a:spAutoFit/>
          </a:bodyPr>
          <a:lstStyle/>
          <a:p>
            <a:endParaRPr lang="en-US"/>
          </a:p>
        </p:txBody>
      </p:sp>
      <p:sp>
        <p:nvSpPr>
          <p:cNvPr id="10" name="TextBox 9">
            <a:extLst>
              <a:ext uri="{FF2B5EF4-FFF2-40B4-BE49-F238E27FC236}">
                <a16:creationId xmlns:a16="http://schemas.microsoft.com/office/drawing/2014/main" id="{0064229A-BC62-9F4F-B244-5D776E93EDA7}"/>
              </a:ext>
            </a:extLst>
          </p:cNvPr>
          <p:cNvSpPr txBox="1"/>
          <p:nvPr userDrawn="1"/>
        </p:nvSpPr>
        <p:spPr>
          <a:xfrm>
            <a:off x="1296237" y="-834013"/>
            <a:ext cx="184731" cy="369332"/>
          </a:xfrm>
          <a:prstGeom prst="rect">
            <a:avLst/>
          </a:prstGeom>
          <a:noFill/>
        </p:spPr>
        <p:txBody>
          <a:bodyPr wrap="none" rtlCol="0">
            <a:spAutoFit/>
          </a:bodyPr>
          <a:lstStyle/>
          <a:p>
            <a:endParaRPr lang="en-US"/>
          </a:p>
        </p:txBody>
      </p:sp>
      <p:pic>
        <p:nvPicPr>
          <p:cNvPr id="11" name="Picture 10">
            <a:extLst>
              <a:ext uri="{FF2B5EF4-FFF2-40B4-BE49-F238E27FC236}">
                <a16:creationId xmlns:a16="http://schemas.microsoft.com/office/drawing/2014/main" id="{8100922D-26EF-41A1-B36C-9FAD8C3062B5}"/>
              </a:ext>
            </a:extLst>
          </p:cNvPr>
          <p:cNvPicPr>
            <a:picLocks noChangeAspect="1"/>
          </p:cNvPicPr>
          <p:nvPr userDrawn="1"/>
        </p:nvPicPr>
        <p:blipFill rotWithShape="1">
          <a:blip r:embed="rId13"/>
          <a:srcRect r="92911"/>
          <a:stretch/>
        </p:blipFill>
        <p:spPr>
          <a:xfrm>
            <a:off x="71017" y="6242051"/>
            <a:ext cx="335432" cy="546100"/>
          </a:xfrm>
          <a:prstGeom prst="rect">
            <a:avLst/>
          </a:prstGeom>
        </p:spPr>
      </p:pic>
      <p:sp>
        <p:nvSpPr>
          <p:cNvPr id="12" name="Rectangle 11">
            <a:extLst>
              <a:ext uri="{FF2B5EF4-FFF2-40B4-BE49-F238E27FC236}">
                <a16:creationId xmlns:a16="http://schemas.microsoft.com/office/drawing/2014/main" id="{3FA09271-487D-4183-A9AC-80F7AB529B52}"/>
              </a:ext>
            </a:extLst>
          </p:cNvPr>
          <p:cNvSpPr/>
          <p:nvPr userDrawn="1"/>
        </p:nvSpPr>
        <p:spPr>
          <a:xfrm>
            <a:off x="9109495" y="6021238"/>
            <a:ext cx="3082506" cy="8367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a:extLst>
              <a:ext uri="{FF2B5EF4-FFF2-40B4-BE49-F238E27FC236}">
                <a16:creationId xmlns:a16="http://schemas.microsoft.com/office/drawing/2014/main" id="{7888B9D1-F703-F845-86B0-7B7CB17E2C3B}"/>
              </a:ext>
            </a:extLst>
          </p:cNvPr>
          <p:cNvSpPr>
            <a:spLocks noGrp="1"/>
          </p:cNvSpPr>
          <p:nvPr>
            <p:ph type="sldNum" sz="quarter" idx="4"/>
          </p:nvPr>
        </p:nvSpPr>
        <p:spPr>
          <a:xfrm>
            <a:off x="11299659" y="6513105"/>
            <a:ext cx="549442" cy="230186"/>
          </a:xfrm>
          <a:prstGeom prst="rect">
            <a:avLst/>
          </a:prstGeom>
        </p:spPr>
        <p:txBody>
          <a:bodyPr vert="horz" lIns="91440" tIns="45720" rIns="91440" bIns="45720" rtlCol="0" anchor="ctr"/>
          <a:lstStyle>
            <a:lvl1pPr algn="r">
              <a:defRPr sz="1000">
                <a:solidFill>
                  <a:srgbClr val="003C6C"/>
                </a:solidFill>
              </a:defRPr>
            </a:lvl1pPr>
          </a:lstStyle>
          <a:p>
            <a:fld id="{939007FC-B79D-4143-AF57-0DCE8B1DE132}" type="slidenum">
              <a:rPr lang="en-US" smtClean="0"/>
              <a:pPr/>
              <a:t>‹#›</a:t>
            </a:fld>
            <a:endParaRPr lang="en-US"/>
          </a:p>
        </p:txBody>
      </p:sp>
    </p:spTree>
    <p:extLst>
      <p:ext uri="{BB962C8B-B14F-4D97-AF65-F5344CB8AC3E}">
        <p14:creationId xmlns:p14="http://schemas.microsoft.com/office/powerpoint/2010/main" val="280880090"/>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Lst>
  <p:hf hdr="0" ftr="0" dt="0"/>
  <p:txStyles>
    <p:titleStyle>
      <a:lvl1pPr algn="l" defTabSz="914400" rtl="0" eaLnBrk="1" latinLnBrk="0" hangingPunct="1">
        <a:lnSpc>
          <a:spcPct val="90000"/>
        </a:lnSpc>
        <a:spcBef>
          <a:spcPct val="0"/>
        </a:spcBef>
        <a:buNone/>
        <a:defRPr sz="3600" b="1" kern="1200">
          <a:solidFill>
            <a:schemeClr val="tx2"/>
          </a:solidFill>
          <a:latin typeface="Arial Black" panose="020B0A04020102020204" pitchFamily="34" charset="0"/>
          <a:ea typeface="+mj-ea"/>
          <a:cs typeface="Arial" panose="020B0604020202020204" pitchFamily="34" charset="0"/>
        </a:defRPr>
      </a:lvl1pPr>
    </p:titleStyle>
    <p:bodyStyle>
      <a:lvl1pPr marL="174625" indent="-174625" algn="l" defTabSz="914400" rtl="0" eaLnBrk="1" latinLnBrk="0" hangingPunct="1">
        <a:lnSpc>
          <a:spcPct val="90000"/>
        </a:lnSpc>
        <a:spcBef>
          <a:spcPts val="1000"/>
        </a:spcBef>
        <a:buClr>
          <a:schemeClr val="accent2"/>
        </a:buClr>
        <a:buFont typeface="Arial" panose="020B0604020202020204" pitchFamily="34" charset="0"/>
        <a:buChar char="•"/>
        <a:tabLst/>
        <a:defRPr sz="2400" kern="1200">
          <a:solidFill>
            <a:schemeClr val="tx2"/>
          </a:solidFill>
          <a:latin typeface="Calibri" panose="020F0502020204030204" pitchFamily="34" charset="0"/>
          <a:ea typeface="+mn-ea"/>
          <a:cs typeface="Calibri" panose="020F0502020204030204" pitchFamily="34" charset="0"/>
        </a:defRPr>
      </a:lvl1pPr>
      <a:lvl2pPr marL="519113" indent="-176213" algn="l" defTabSz="914400" rtl="0" eaLnBrk="1" latinLnBrk="0" hangingPunct="1">
        <a:lnSpc>
          <a:spcPct val="90000"/>
        </a:lnSpc>
        <a:spcBef>
          <a:spcPts val="500"/>
        </a:spcBef>
        <a:buClr>
          <a:schemeClr val="accent2"/>
        </a:buClr>
        <a:buFont typeface="Arial" panose="020B0604020202020204" pitchFamily="34" charset="0"/>
        <a:buChar char="•"/>
        <a:tabLst/>
        <a:defRPr sz="2000" kern="1200">
          <a:solidFill>
            <a:schemeClr val="tx2"/>
          </a:solidFill>
          <a:latin typeface="Calibri" panose="020F0502020204030204" pitchFamily="34" charset="0"/>
          <a:ea typeface="+mn-ea"/>
          <a:cs typeface="Calibri" panose="020F0502020204030204" pitchFamily="34" charset="0"/>
        </a:defRPr>
      </a:lvl2pPr>
      <a:lvl3pPr marL="862013" indent="-176213" algn="l" defTabSz="914400" rtl="0" eaLnBrk="1" latinLnBrk="0" hangingPunct="1">
        <a:lnSpc>
          <a:spcPct val="90000"/>
        </a:lnSpc>
        <a:spcBef>
          <a:spcPts val="500"/>
        </a:spcBef>
        <a:buClr>
          <a:schemeClr val="accent2"/>
        </a:buClr>
        <a:buFont typeface="Arial" panose="020B0604020202020204" pitchFamily="34" charset="0"/>
        <a:buChar char="•"/>
        <a:tabLst/>
        <a:defRPr sz="1800" kern="1200">
          <a:solidFill>
            <a:schemeClr val="tx2"/>
          </a:solidFill>
          <a:latin typeface="Calibri" panose="020F0502020204030204" pitchFamily="34" charset="0"/>
          <a:ea typeface="+mn-ea"/>
          <a:cs typeface="Calibri" panose="020F0502020204030204" pitchFamily="34" charset="0"/>
        </a:defRPr>
      </a:lvl3pPr>
      <a:lvl4pPr marL="1204913" indent="-174625" algn="l" defTabSz="914400" rtl="0" eaLnBrk="1" latinLnBrk="0" hangingPunct="1">
        <a:lnSpc>
          <a:spcPct val="90000"/>
        </a:lnSpc>
        <a:spcBef>
          <a:spcPts val="500"/>
        </a:spcBef>
        <a:buClr>
          <a:schemeClr val="accent2"/>
        </a:buClr>
        <a:buFont typeface="Arial" panose="020B0604020202020204" pitchFamily="34" charset="0"/>
        <a:buChar char="•"/>
        <a:tabLst/>
        <a:defRPr sz="1600" kern="1200">
          <a:solidFill>
            <a:schemeClr val="tx2"/>
          </a:solidFill>
          <a:latin typeface="Calibri" panose="020F0502020204030204" pitchFamily="34" charset="0"/>
          <a:ea typeface="+mn-ea"/>
          <a:cs typeface="Calibri" panose="020F0502020204030204" pitchFamily="34" charset="0"/>
        </a:defRPr>
      </a:lvl4pPr>
      <a:lvl5pPr marL="1492250" indent="-174625" algn="l" defTabSz="914400" rtl="0" eaLnBrk="1" latinLnBrk="0" hangingPunct="1">
        <a:lnSpc>
          <a:spcPct val="90000"/>
        </a:lnSpc>
        <a:spcBef>
          <a:spcPts val="500"/>
        </a:spcBef>
        <a:buClr>
          <a:schemeClr val="accent2"/>
        </a:buClr>
        <a:buFont typeface="Arial" panose="020B0604020202020204" pitchFamily="34" charset="0"/>
        <a:buChar char="•"/>
        <a:tabLst/>
        <a:defRPr sz="1600" kern="1200">
          <a:solidFill>
            <a:schemeClr val="tx2"/>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2">
          <p15:clr>
            <a:srgbClr val="F26B43"/>
          </p15:clr>
        </p15:guide>
        <p15:guide id="2" pos="72">
          <p15:clr>
            <a:srgbClr val="F26B43"/>
          </p15:clr>
        </p15:guide>
        <p15:guide id="3" orient="horz" pos="4248">
          <p15:clr>
            <a:srgbClr val="F26B43"/>
          </p15:clr>
        </p15:guide>
        <p15:guide id="4" pos="7608">
          <p15:clr>
            <a:srgbClr val="F26B43"/>
          </p15:clr>
        </p15:guide>
        <p15:guide id="5" pos="264">
          <p15:clr>
            <a:srgbClr val="F26B43"/>
          </p15:clr>
        </p15:guide>
        <p15:guide id="6" pos="7464">
          <p15:clr>
            <a:srgbClr val="F26B43"/>
          </p15:clr>
        </p15:guide>
        <p15:guide id="7" orient="horz" pos="744">
          <p15:clr>
            <a:srgbClr val="F26B43"/>
          </p15:clr>
        </p15:guide>
        <p15:guide id="8" orient="horz" pos="3648">
          <p15:clr>
            <a:srgbClr val="F26B43"/>
          </p15:clr>
        </p15:guide>
        <p15:guide id="9" pos="7344">
          <p15:clr>
            <a:srgbClr val="F26B43"/>
          </p15:clr>
        </p15:guide>
        <p15:guide id="10" orient="horz" pos="410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3.xml.rels><?xml version="1.0" encoding="UTF-8" standalone="yes"?>
<Relationships xmlns="http://schemas.openxmlformats.org/package/2006/relationships"><Relationship Id="rId3" Type="http://schemas.openxmlformats.org/officeDocument/2006/relationships/hyperlink" Target="https://freesvg.org/ace-of-hearts-vector-graphics11009" TargetMode="External"/><Relationship Id="rId2" Type="http://schemas.openxmlformats.org/officeDocument/2006/relationships/image" Target="../media/image9.png"/><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032C4-5FA1-4A68-87F8-908B3B3DF5CE}"/>
              </a:ext>
            </a:extLst>
          </p:cNvPr>
          <p:cNvSpPr>
            <a:spLocks noGrp="1"/>
          </p:cNvSpPr>
          <p:nvPr>
            <p:ph type="title"/>
          </p:nvPr>
        </p:nvSpPr>
        <p:spPr/>
        <p:txBody>
          <a:bodyPr>
            <a:normAutofit fontScale="90000"/>
          </a:bodyPr>
          <a:lstStyle/>
          <a:p>
            <a:br>
              <a:rPr lang="en-US" dirty="0">
                <a:solidFill>
                  <a:srgbClr val="002060"/>
                </a:solidFill>
              </a:rPr>
            </a:br>
            <a:br>
              <a:rPr lang="en-US" sz="4400" dirty="0"/>
            </a:br>
            <a:br>
              <a:rPr lang="en-US" sz="4400" dirty="0"/>
            </a:br>
            <a:r>
              <a:rPr lang="en-US" sz="4400" dirty="0"/>
              <a:t>Emergency Disaster Response </a:t>
            </a:r>
            <a:r>
              <a:rPr lang="en-US" sz="4400"/>
              <a:t>Fundraising Strategy (ACES)</a:t>
            </a:r>
            <a:endParaRPr lang="en-US" sz="4400" dirty="0"/>
          </a:p>
        </p:txBody>
      </p:sp>
      <p:sp>
        <p:nvSpPr>
          <p:cNvPr id="3" name="Subtitle 2">
            <a:extLst>
              <a:ext uri="{FF2B5EF4-FFF2-40B4-BE49-F238E27FC236}">
                <a16:creationId xmlns:a16="http://schemas.microsoft.com/office/drawing/2014/main" id="{5D0376CC-B96A-4F76-BF22-672058A4BB63}"/>
              </a:ext>
            </a:extLst>
          </p:cNvPr>
          <p:cNvSpPr>
            <a:spLocks noGrp="1"/>
          </p:cNvSpPr>
          <p:nvPr>
            <p:ph type="body" idx="1"/>
          </p:nvPr>
        </p:nvSpPr>
        <p:spPr/>
        <p:txBody>
          <a:bodyPr/>
          <a:lstStyle/>
          <a:p>
            <a:r>
              <a:rPr lang="en-US" dirty="0"/>
              <a:t>Lucy King, CFRE </a:t>
            </a:r>
          </a:p>
          <a:p>
            <a:r>
              <a:rPr lang="en-US" dirty="0"/>
              <a:t>Director of Development </a:t>
            </a:r>
          </a:p>
          <a:p>
            <a:r>
              <a:rPr lang="en-US" dirty="0"/>
              <a:t>Ochsner Health</a:t>
            </a:r>
          </a:p>
        </p:txBody>
      </p:sp>
    </p:spTree>
    <p:extLst>
      <p:ext uri="{BB962C8B-B14F-4D97-AF65-F5344CB8AC3E}">
        <p14:creationId xmlns:p14="http://schemas.microsoft.com/office/powerpoint/2010/main" val="3072273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92F2B-7496-40D1-A8ED-51E1FFC0156A}"/>
              </a:ext>
            </a:extLst>
          </p:cNvPr>
          <p:cNvSpPr>
            <a:spLocks noGrp="1"/>
          </p:cNvSpPr>
          <p:nvPr>
            <p:ph type="title"/>
          </p:nvPr>
        </p:nvSpPr>
        <p:spPr/>
        <p:txBody>
          <a:bodyPr/>
          <a:lstStyle/>
          <a:p>
            <a:r>
              <a:rPr lang="en-US" dirty="0"/>
              <a:t>Looking Back - Lessons Learned</a:t>
            </a:r>
          </a:p>
        </p:txBody>
      </p:sp>
      <p:sp>
        <p:nvSpPr>
          <p:cNvPr id="3" name="Content Placeholder 2">
            <a:extLst>
              <a:ext uri="{FF2B5EF4-FFF2-40B4-BE49-F238E27FC236}">
                <a16:creationId xmlns:a16="http://schemas.microsoft.com/office/drawing/2014/main" id="{7CDF2264-91A6-4738-82E6-74E1C9619C20}"/>
              </a:ext>
            </a:extLst>
          </p:cNvPr>
          <p:cNvSpPr>
            <a:spLocks noGrp="1"/>
          </p:cNvSpPr>
          <p:nvPr>
            <p:ph idx="1"/>
          </p:nvPr>
        </p:nvSpPr>
        <p:spPr/>
        <p:txBody>
          <a:bodyPr/>
          <a:lstStyle/>
          <a:p>
            <a:r>
              <a:rPr lang="en-US" dirty="0">
                <a:solidFill>
                  <a:srgbClr val="002060"/>
                </a:solidFill>
              </a:rPr>
              <a:t>Make sure the entire team is working together. Silos are detrimental to a powerful fundraising disaster response. </a:t>
            </a:r>
          </a:p>
          <a:p>
            <a:r>
              <a:rPr lang="en-US" dirty="0">
                <a:solidFill>
                  <a:srgbClr val="002060"/>
                </a:solidFill>
              </a:rPr>
              <a:t>Make sure basic needs are met for staff like gas, power, food, water.</a:t>
            </a:r>
          </a:p>
          <a:p>
            <a:r>
              <a:rPr lang="en-US" dirty="0">
                <a:solidFill>
                  <a:srgbClr val="002060"/>
                </a:solidFill>
              </a:rPr>
              <a:t>Don’t complicate the messaging. One message, One Fund, One Goal.</a:t>
            </a:r>
          </a:p>
          <a:p>
            <a:r>
              <a:rPr lang="en-US" dirty="0">
                <a:solidFill>
                  <a:srgbClr val="002060"/>
                </a:solidFill>
              </a:rPr>
              <a:t>Timing is everything. People move on fast. Move though “ACES” strategy timely.</a:t>
            </a:r>
          </a:p>
          <a:p>
            <a:r>
              <a:rPr lang="en-US" dirty="0"/>
              <a:t>Create a strict policy of what will be accepted and how things will be counted.</a:t>
            </a:r>
          </a:p>
          <a:p>
            <a:r>
              <a:rPr lang="en-US" dirty="0"/>
              <a:t>Remember what your staff needs during periods of crisis. Everyone is scared. </a:t>
            </a:r>
          </a:p>
          <a:p>
            <a:pPr lvl="1"/>
            <a:endParaRPr lang="en-US" dirty="0"/>
          </a:p>
          <a:p>
            <a:endParaRPr lang="en-US" dirty="0"/>
          </a:p>
        </p:txBody>
      </p:sp>
      <p:sp>
        <p:nvSpPr>
          <p:cNvPr id="4" name="Slide Number Placeholder 3">
            <a:extLst>
              <a:ext uri="{FF2B5EF4-FFF2-40B4-BE49-F238E27FC236}">
                <a16:creationId xmlns:a16="http://schemas.microsoft.com/office/drawing/2014/main" id="{1AA79814-5D42-4ED2-BB65-5CB14EACE536}"/>
              </a:ext>
            </a:extLst>
          </p:cNvPr>
          <p:cNvSpPr>
            <a:spLocks noGrp="1"/>
          </p:cNvSpPr>
          <p:nvPr>
            <p:ph type="sldNum" sz="quarter" idx="4"/>
          </p:nvPr>
        </p:nvSpPr>
        <p:spPr/>
        <p:txBody>
          <a:bodyPr/>
          <a:lstStyle/>
          <a:p>
            <a:fld id="{939007FC-B79D-4143-AF57-0DCE8B1DE132}" type="slidenum">
              <a:rPr lang="en-US" smtClean="0"/>
              <a:pPr/>
              <a:t>10</a:t>
            </a:fld>
            <a:endParaRPr lang="en-US"/>
          </a:p>
        </p:txBody>
      </p:sp>
      <p:graphicFrame>
        <p:nvGraphicFramePr>
          <p:cNvPr id="5" name="Content Placeholder 2">
            <a:extLst>
              <a:ext uri="{FF2B5EF4-FFF2-40B4-BE49-F238E27FC236}">
                <a16:creationId xmlns:a16="http://schemas.microsoft.com/office/drawing/2014/main" id="{3D1111AF-918E-48BB-A6E1-76405BA44872}"/>
              </a:ext>
            </a:extLst>
          </p:cNvPr>
          <p:cNvGraphicFramePr>
            <a:graphicFrameLocks/>
          </p:cNvGraphicFramePr>
          <p:nvPr>
            <p:extLst>
              <p:ext uri="{D42A27DB-BD31-4B8C-83A1-F6EECF244321}">
                <p14:modId xmlns:p14="http://schemas.microsoft.com/office/powerpoint/2010/main" val="637951178"/>
              </p:ext>
            </p:extLst>
          </p:nvPr>
        </p:nvGraphicFramePr>
        <p:xfrm>
          <a:off x="1480143" y="4732214"/>
          <a:ext cx="8919902" cy="18203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1188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AC4368B-D967-4874-8CCA-CDC24216D14F}"/>
              </a:ext>
            </a:extLst>
          </p:cNvPr>
          <p:cNvSpPr>
            <a:spLocks noGrp="1"/>
          </p:cNvSpPr>
          <p:nvPr>
            <p:ph type="sldNum" sz="quarter" idx="4"/>
          </p:nvPr>
        </p:nvSpPr>
        <p:spPr/>
        <p:txBody>
          <a:bodyPr/>
          <a:lstStyle/>
          <a:p>
            <a:fld id="{939007FC-B79D-4143-AF57-0DCE8B1DE132}" type="slidenum">
              <a:rPr lang="en-US" smtClean="0"/>
              <a:pPr/>
              <a:t>11</a:t>
            </a:fld>
            <a:endParaRPr lang="en-US"/>
          </a:p>
        </p:txBody>
      </p:sp>
      <p:sp>
        <p:nvSpPr>
          <p:cNvPr id="8" name="TextBox 7">
            <a:extLst>
              <a:ext uri="{FF2B5EF4-FFF2-40B4-BE49-F238E27FC236}">
                <a16:creationId xmlns:a16="http://schemas.microsoft.com/office/drawing/2014/main" id="{139BBE7A-329A-4284-B1AB-E2EC855917CC}"/>
              </a:ext>
            </a:extLst>
          </p:cNvPr>
          <p:cNvSpPr txBox="1"/>
          <p:nvPr/>
        </p:nvSpPr>
        <p:spPr>
          <a:xfrm>
            <a:off x="2049864" y="2250830"/>
            <a:ext cx="7908052" cy="2554545"/>
          </a:xfrm>
          <a:prstGeom prst="rect">
            <a:avLst/>
          </a:prstGeom>
          <a:noFill/>
        </p:spPr>
        <p:txBody>
          <a:bodyPr wrap="square">
            <a:spAutoFit/>
          </a:bodyPr>
          <a:lstStyle/>
          <a:p>
            <a:pPr algn="ctr"/>
            <a:r>
              <a:rPr lang="en-US" sz="3200" b="0" i="1" dirty="0">
                <a:solidFill>
                  <a:schemeClr val="bg1"/>
                </a:solidFill>
                <a:effectLst/>
              </a:rPr>
              <a:t>When I was a boy and I would see scary things in the news, my mother would say to me, “Look for the helpers. You will always find the people who are helping.” </a:t>
            </a:r>
          </a:p>
          <a:p>
            <a:pPr algn="ctr"/>
            <a:r>
              <a:rPr lang="en-US" sz="3200" b="0" i="1" dirty="0">
                <a:solidFill>
                  <a:schemeClr val="bg1"/>
                </a:solidFill>
                <a:effectLst/>
              </a:rPr>
              <a:t>– Fred Rogers</a:t>
            </a:r>
            <a:endParaRPr lang="en-US" sz="3200" i="1" dirty="0">
              <a:solidFill>
                <a:schemeClr val="bg1"/>
              </a:solidFill>
            </a:endParaRPr>
          </a:p>
        </p:txBody>
      </p:sp>
    </p:spTree>
    <p:extLst>
      <p:ext uri="{BB962C8B-B14F-4D97-AF65-F5344CB8AC3E}">
        <p14:creationId xmlns:p14="http://schemas.microsoft.com/office/powerpoint/2010/main" val="2853270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3C32D-8F45-423B-8FE9-A1EE704088AD}"/>
              </a:ext>
            </a:extLst>
          </p:cNvPr>
          <p:cNvSpPr>
            <a:spLocks noGrp="1"/>
          </p:cNvSpPr>
          <p:nvPr>
            <p:ph type="title"/>
          </p:nvPr>
        </p:nvSpPr>
        <p:spPr/>
        <p:txBody>
          <a:bodyPr/>
          <a:lstStyle/>
          <a:p>
            <a:r>
              <a:rPr lang="en-US" dirty="0"/>
              <a:t>Rational </a:t>
            </a:r>
          </a:p>
        </p:txBody>
      </p:sp>
      <p:sp>
        <p:nvSpPr>
          <p:cNvPr id="3" name="Content Placeholder 2">
            <a:extLst>
              <a:ext uri="{FF2B5EF4-FFF2-40B4-BE49-F238E27FC236}">
                <a16:creationId xmlns:a16="http://schemas.microsoft.com/office/drawing/2014/main" id="{20ED4221-E732-4E83-828B-F4FE3CE9AD4E}"/>
              </a:ext>
            </a:extLst>
          </p:cNvPr>
          <p:cNvSpPr>
            <a:spLocks noGrp="1"/>
          </p:cNvSpPr>
          <p:nvPr>
            <p:ph idx="1"/>
          </p:nvPr>
        </p:nvSpPr>
        <p:spPr/>
        <p:txBody>
          <a:bodyPr/>
          <a:lstStyle/>
          <a:p>
            <a:r>
              <a:rPr lang="en-US" sz="2400" b="0" i="0" dirty="0">
                <a:effectLst/>
              </a:rPr>
              <a:t>When disaster strikes, we see the best of our nation and our people. Families helping families. Neighbor helping neighbor. Seeking to help in these moments </a:t>
            </a:r>
            <a:r>
              <a:rPr lang="en-US" sz="2400" b="1" i="0" dirty="0">
                <a:effectLst/>
              </a:rPr>
              <a:t>is the essence of a "charitable" impulse </a:t>
            </a:r>
            <a:r>
              <a:rPr lang="en-US" sz="2400" b="0" i="0" dirty="0">
                <a:effectLst/>
              </a:rPr>
              <a:t>and at </a:t>
            </a:r>
            <a:r>
              <a:rPr lang="en-US" sz="2400" b="1" i="0" dirty="0">
                <a:effectLst/>
              </a:rPr>
              <a:t>the core of our very being.</a:t>
            </a:r>
            <a:endParaRPr lang="en-US" sz="2400" b="1" dirty="0"/>
          </a:p>
          <a:p>
            <a:r>
              <a:rPr lang="en-US" sz="2400" dirty="0"/>
              <a:t>The Gulf South is no stranger to disaster. Hurricanes, Floods, and Tornadoes are some of the most common disasters affecting this area.</a:t>
            </a:r>
            <a:r>
              <a:rPr lang="en-US" sz="2400" b="0" i="0" dirty="0">
                <a:effectLst/>
              </a:rPr>
              <a:t> </a:t>
            </a:r>
          </a:p>
          <a:p>
            <a:r>
              <a:rPr lang="en-US" sz="2400" dirty="0"/>
              <a:t>Foundations should have a proactive strategy and infrastructure in place that can be easily rolled out and implemented when these disasters occur. </a:t>
            </a:r>
          </a:p>
          <a:p>
            <a:r>
              <a:rPr lang="en-US" sz="2400" dirty="0"/>
              <a:t>A well thought out strategy can help to </a:t>
            </a:r>
            <a:r>
              <a:rPr lang="en-US" sz="2400" b="1" dirty="0"/>
              <a:t>raise funds</a:t>
            </a:r>
            <a:r>
              <a:rPr lang="en-US" sz="2400" dirty="0"/>
              <a:t>, </a:t>
            </a:r>
            <a:r>
              <a:rPr lang="en-US" sz="2400" b="1" dirty="0"/>
              <a:t>build closer connections with current donors</a:t>
            </a:r>
            <a:r>
              <a:rPr lang="en-US" sz="2400" dirty="0"/>
              <a:t>, </a:t>
            </a:r>
            <a:r>
              <a:rPr lang="en-US" sz="2400" b="1" dirty="0"/>
              <a:t>acquire new donors</a:t>
            </a:r>
            <a:r>
              <a:rPr lang="en-US" sz="2400" dirty="0"/>
              <a:t>, </a:t>
            </a:r>
            <a:r>
              <a:rPr lang="en-US" sz="2400" b="1" dirty="0"/>
              <a:t>take care of vulnerable employees </a:t>
            </a:r>
            <a:r>
              <a:rPr lang="en-US" sz="2400" dirty="0"/>
              <a:t>and position the Foundation as a </a:t>
            </a:r>
            <a:r>
              <a:rPr lang="en-US" sz="2400" b="1" dirty="0"/>
              <a:t>leader when disaster strikes.</a:t>
            </a:r>
          </a:p>
          <a:p>
            <a:endParaRPr lang="en-US" dirty="0"/>
          </a:p>
        </p:txBody>
      </p:sp>
      <p:sp>
        <p:nvSpPr>
          <p:cNvPr id="4" name="Slide Number Placeholder 3">
            <a:extLst>
              <a:ext uri="{FF2B5EF4-FFF2-40B4-BE49-F238E27FC236}">
                <a16:creationId xmlns:a16="http://schemas.microsoft.com/office/drawing/2014/main" id="{5383A994-7D21-40F9-94B8-375EB2566B1B}"/>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9007FC-B79D-4143-AF57-0DCE8B1DE132}" type="slidenum">
              <a:rPr kumimoji="0" lang="en-US" sz="1000" b="0" i="0" u="none" strike="noStrike" kern="1200" cap="none" spc="0" normalizeH="0" baseline="0" noProof="0" smtClean="0">
                <a:ln>
                  <a:noFill/>
                </a:ln>
                <a:solidFill>
                  <a:srgbClr val="003C6C"/>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00" b="0" i="0" u="none" strike="noStrike" kern="1200" cap="none" spc="0" normalizeH="0" baseline="0" noProof="0">
              <a:ln>
                <a:noFill/>
              </a:ln>
              <a:solidFill>
                <a:srgbClr val="003C6C"/>
              </a:solidFill>
              <a:effectLst/>
              <a:uLnTx/>
              <a:uFillTx/>
              <a:latin typeface="Arial"/>
              <a:ea typeface="+mn-ea"/>
              <a:cs typeface="+mn-cs"/>
            </a:endParaRPr>
          </a:p>
        </p:txBody>
      </p:sp>
    </p:spTree>
    <p:extLst>
      <p:ext uri="{BB962C8B-B14F-4D97-AF65-F5344CB8AC3E}">
        <p14:creationId xmlns:p14="http://schemas.microsoft.com/office/powerpoint/2010/main" val="1922703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3C32D-8F45-423B-8FE9-A1EE704088AD}"/>
              </a:ext>
            </a:extLst>
          </p:cNvPr>
          <p:cNvSpPr>
            <a:spLocks noGrp="1"/>
          </p:cNvSpPr>
          <p:nvPr>
            <p:ph type="title"/>
          </p:nvPr>
        </p:nvSpPr>
        <p:spPr>
          <a:xfrm>
            <a:off x="584771" y="468062"/>
            <a:ext cx="11264330" cy="673601"/>
          </a:xfrm>
        </p:spPr>
        <p:txBody>
          <a:bodyPr anchor="ctr">
            <a:normAutofit/>
          </a:bodyPr>
          <a:lstStyle/>
          <a:p>
            <a:r>
              <a:rPr lang="en-US" dirty="0"/>
              <a:t>“ACES” Strategy</a:t>
            </a:r>
          </a:p>
        </p:txBody>
      </p:sp>
      <p:sp>
        <p:nvSpPr>
          <p:cNvPr id="3" name="Content Placeholder 2">
            <a:extLst>
              <a:ext uri="{FF2B5EF4-FFF2-40B4-BE49-F238E27FC236}">
                <a16:creationId xmlns:a16="http://schemas.microsoft.com/office/drawing/2014/main" id="{20ED4221-E732-4E83-828B-F4FE3CE9AD4E}"/>
              </a:ext>
            </a:extLst>
          </p:cNvPr>
          <p:cNvSpPr>
            <a:spLocks noGrp="1"/>
          </p:cNvSpPr>
          <p:nvPr>
            <p:ph sz="half" idx="1"/>
          </p:nvPr>
        </p:nvSpPr>
        <p:spPr>
          <a:xfrm>
            <a:off x="584770" y="1566865"/>
            <a:ext cx="5435029" cy="4610100"/>
          </a:xfrm>
        </p:spPr>
        <p:txBody>
          <a:bodyPr>
            <a:normAutofit/>
          </a:bodyPr>
          <a:lstStyle/>
          <a:p>
            <a:r>
              <a:rPr lang="en-US" dirty="0"/>
              <a:t>Assess </a:t>
            </a:r>
          </a:p>
          <a:p>
            <a:r>
              <a:rPr lang="en-US" dirty="0"/>
              <a:t>Communicate </a:t>
            </a:r>
          </a:p>
          <a:p>
            <a:r>
              <a:rPr lang="en-US" dirty="0"/>
              <a:t>Execute </a:t>
            </a:r>
          </a:p>
          <a:p>
            <a:r>
              <a:rPr lang="en-US" dirty="0"/>
              <a:t>Steward</a:t>
            </a:r>
          </a:p>
          <a:p>
            <a:endParaRPr lang="en-US" dirty="0"/>
          </a:p>
        </p:txBody>
      </p:sp>
      <p:pic>
        <p:nvPicPr>
          <p:cNvPr id="5" name="Picture 4" descr="A picture containing text, queen, vector graphics, sign&#10;&#10;Description automatically generated">
            <a:extLst>
              <a:ext uri="{FF2B5EF4-FFF2-40B4-BE49-F238E27FC236}">
                <a16:creationId xmlns:a16="http://schemas.microsoft.com/office/drawing/2014/main" id="{6C98D39C-50C0-40AA-B09D-2B5E15450EDF}"/>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5352" t="4164" r="17073" b="3276"/>
          <a:stretch/>
        </p:blipFill>
        <p:spPr>
          <a:xfrm>
            <a:off x="7232559" y="1566865"/>
            <a:ext cx="3365681" cy="4610100"/>
          </a:xfrm>
          <a:prstGeom prst="rect">
            <a:avLst/>
          </a:prstGeom>
          <a:noFill/>
          <a:effectLst/>
        </p:spPr>
      </p:pic>
      <p:sp>
        <p:nvSpPr>
          <p:cNvPr id="4" name="Slide Number Placeholder 3">
            <a:extLst>
              <a:ext uri="{FF2B5EF4-FFF2-40B4-BE49-F238E27FC236}">
                <a16:creationId xmlns:a16="http://schemas.microsoft.com/office/drawing/2014/main" id="{5383A994-7D21-40F9-94B8-375EB2566B1B}"/>
              </a:ext>
            </a:extLst>
          </p:cNvPr>
          <p:cNvSpPr>
            <a:spLocks noGrp="1"/>
          </p:cNvSpPr>
          <p:nvPr>
            <p:ph type="sldNum" sz="quarter" idx="4"/>
          </p:nvPr>
        </p:nvSpPr>
        <p:spPr>
          <a:xfrm>
            <a:off x="11299659" y="6513105"/>
            <a:ext cx="549442" cy="230186"/>
          </a:xfrm>
        </p:spPr>
        <p:txBody>
          <a:bodyPr anchor="ct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fld id="{939007FC-B79D-4143-AF57-0DCE8B1DE132}" type="slidenum">
              <a:rPr kumimoji="0" lang="en-US" b="0" i="0" u="none" strike="noStrike" kern="1200" cap="none" spc="0" normalizeH="0" baseline="0" noProof="0" smtClean="0">
                <a:ln>
                  <a:noFill/>
                </a:ln>
                <a:effectLst/>
                <a:uLnTx/>
                <a:uFillTx/>
              </a:rPr>
              <a:pPr marL="0" marR="0" lvl="0" indent="0" defTabSz="914400" rtl="0" eaLnBrk="1" fontAlgn="auto" latinLnBrk="0" hangingPunct="1">
                <a:lnSpc>
                  <a:spcPct val="90000"/>
                </a:lnSpc>
                <a:spcBef>
                  <a:spcPts val="0"/>
                </a:spcBef>
                <a:spcAft>
                  <a:spcPts val="600"/>
                </a:spcAft>
                <a:buClrTx/>
                <a:buSzTx/>
                <a:buFontTx/>
                <a:buNone/>
                <a:tabLst/>
                <a:defRPr/>
              </a:pPr>
              <a:t>3</a:t>
            </a:fld>
            <a:endParaRPr kumimoji="0" lang="en-US" b="0" i="0" u="none" strike="noStrike" kern="1200" cap="none" spc="0" normalizeH="0" baseline="0" noProof="0">
              <a:ln>
                <a:noFill/>
              </a:ln>
              <a:effectLst/>
              <a:uLnTx/>
              <a:uFillTx/>
            </a:endParaRPr>
          </a:p>
        </p:txBody>
      </p:sp>
    </p:spTree>
    <p:extLst>
      <p:ext uri="{BB962C8B-B14F-4D97-AF65-F5344CB8AC3E}">
        <p14:creationId xmlns:p14="http://schemas.microsoft.com/office/powerpoint/2010/main" val="1859560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3C32D-8F45-423B-8FE9-A1EE704088AD}"/>
              </a:ext>
            </a:extLst>
          </p:cNvPr>
          <p:cNvSpPr>
            <a:spLocks noGrp="1"/>
          </p:cNvSpPr>
          <p:nvPr>
            <p:ph type="title"/>
          </p:nvPr>
        </p:nvSpPr>
        <p:spPr/>
        <p:txBody>
          <a:bodyPr/>
          <a:lstStyle/>
          <a:p>
            <a:r>
              <a:rPr lang="en-US" dirty="0"/>
              <a:t>Assess</a:t>
            </a:r>
          </a:p>
        </p:txBody>
      </p:sp>
      <p:sp>
        <p:nvSpPr>
          <p:cNvPr id="3" name="Content Placeholder 2">
            <a:extLst>
              <a:ext uri="{FF2B5EF4-FFF2-40B4-BE49-F238E27FC236}">
                <a16:creationId xmlns:a16="http://schemas.microsoft.com/office/drawing/2014/main" id="{20ED4221-E732-4E83-828B-F4FE3CE9AD4E}"/>
              </a:ext>
            </a:extLst>
          </p:cNvPr>
          <p:cNvSpPr>
            <a:spLocks noGrp="1"/>
          </p:cNvSpPr>
          <p:nvPr>
            <p:ph idx="1"/>
          </p:nvPr>
        </p:nvSpPr>
        <p:spPr/>
        <p:txBody>
          <a:bodyPr>
            <a:normAutofit fontScale="77500" lnSpcReduction="20000"/>
          </a:bodyPr>
          <a:lstStyle/>
          <a:p>
            <a:r>
              <a:rPr lang="en-US" dirty="0">
                <a:solidFill>
                  <a:srgbClr val="002060"/>
                </a:solidFill>
              </a:rPr>
              <a:t>Assess damage and need immediately </a:t>
            </a:r>
          </a:p>
          <a:p>
            <a:pPr lvl="1"/>
            <a:r>
              <a:rPr lang="en-US" dirty="0">
                <a:solidFill>
                  <a:srgbClr val="002060"/>
                </a:solidFill>
              </a:rPr>
              <a:t>Who is affected? </a:t>
            </a:r>
          </a:p>
          <a:p>
            <a:pPr lvl="1"/>
            <a:r>
              <a:rPr lang="en-US" dirty="0">
                <a:solidFill>
                  <a:srgbClr val="002060"/>
                </a:solidFill>
              </a:rPr>
              <a:t>How does this impact your constituency? staff? community?</a:t>
            </a:r>
          </a:p>
          <a:p>
            <a:pPr lvl="1"/>
            <a:r>
              <a:rPr lang="en-US" dirty="0">
                <a:solidFill>
                  <a:srgbClr val="002060"/>
                </a:solidFill>
              </a:rPr>
              <a:t>What are your short-term needs? What are your long-term needs? </a:t>
            </a:r>
          </a:p>
          <a:p>
            <a:r>
              <a:rPr lang="en-US" dirty="0">
                <a:solidFill>
                  <a:srgbClr val="002060"/>
                </a:solidFill>
              </a:rPr>
              <a:t>Assess foundation infrastructure and capacity</a:t>
            </a:r>
          </a:p>
          <a:p>
            <a:pPr lvl="1"/>
            <a:r>
              <a:rPr lang="en-US" dirty="0">
                <a:solidFill>
                  <a:srgbClr val="002060"/>
                </a:solidFill>
              </a:rPr>
              <a:t>Staffing resources available?</a:t>
            </a:r>
          </a:p>
          <a:p>
            <a:pPr lvl="1"/>
            <a:r>
              <a:rPr lang="en-US" dirty="0">
                <a:solidFill>
                  <a:srgbClr val="002060"/>
                </a:solidFill>
              </a:rPr>
              <a:t>Can we accept in-kind contributions? If so, what types?</a:t>
            </a:r>
          </a:p>
          <a:p>
            <a:pPr lvl="1"/>
            <a:r>
              <a:rPr lang="en-US" dirty="0">
                <a:solidFill>
                  <a:srgbClr val="002060"/>
                </a:solidFill>
              </a:rPr>
              <a:t>Where will that be stored? </a:t>
            </a:r>
          </a:p>
          <a:p>
            <a:pPr lvl="1"/>
            <a:r>
              <a:rPr lang="en-US" dirty="0">
                <a:solidFill>
                  <a:srgbClr val="002060"/>
                </a:solidFill>
              </a:rPr>
              <a:t>Who will distribute? How will we distribute? </a:t>
            </a:r>
          </a:p>
          <a:p>
            <a:pPr lvl="1"/>
            <a:r>
              <a:rPr lang="en-US" dirty="0">
                <a:solidFill>
                  <a:srgbClr val="002060"/>
                </a:solidFill>
              </a:rPr>
              <a:t>How do we reach those in need?</a:t>
            </a:r>
          </a:p>
          <a:p>
            <a:r>
              <a:rPr lang="en-US" dirty="0">
                <a:solidFill>
                  <a:srgbClr val="002060"/>
                </a:solidFill>
              </a:rPr>
              <a:t>Foundations should immediately create a policy of what will be accepted and how these donations will “count” towards their giving. </a:t>
            </a:r>
          </a:p>
          <a:p>
            <a:r>
              <a:rPr lang="en-US" dirty="0">
                <a:solidFill>
                  <a:srgbClr val="002060"/>
                </a:solidFill>
              </a:rPr>
              <a:t>Foundations should keep proper accounting of all things donated which can be difficult in the initial days after a disaster.</a:t>
            </a:r>
          </a:p>
          <a:p>
            <a:pPr marL="0" indent="0" algn="ctr">
              <a:buNone/>
            </a:pPr>
            <a:r>
              <a:rPr lang="en-US" sz="2800" b="0" i="1" dirty="0">
                <a:solidFill>
                  <a:srgbClr val="002060"/>
                </a:solidFill>
                <a:effectLst/>
              </a:rPr>
              <a:t>Advice to </a:t>
            </a:r>
            <a:r>
              <a:rPr lang="en-US" sz="2800" i="1" dirty="0">
                <a:solidFill>
                  <a:srgbClr val="002060"/>
                </a:solidFill>
              </a:rPr>
              <a:t>remember</a:t>
            </a:r>
          </a:p>
          <a:p>
            <a:pPr marL="0" indent="0" algn="ctr">
              <a:buNone/>
            </a:pPr>
            <a:r>
              <a:rPr lang="en-US" sz="2800" b="0" i="1" dirty="0">
                <a:solidFill>
                  <a:srgbClr val="002060"/>
                </a:solidFill>
                <a:effectLst/>
              </a:rPr>
              <a:t>While every contribution is given with the right intentions donations of all the “things” </a:t>
            </a:r>
            <a:r>
              <a:rPr lang="en-US" sz="2800" i="1" dirty="0">
                <a:solidFill>
                  <a:srgbClr val="002060"/>
                </a:solidFill>
              </a:rPr>
              <a:t>are </a:t>
            </a:r>
            <a:r>
              <a:rPr lang="en-US" sz="2800" b="0" i="1" dirty="0">
                <a:solidFill>
                  <a:srgbClr val="002060"/>
                </a:solidFill>
                <a:effectLst/>
              </a:rPr>
              <a:t>not be practical nor do they address the most immediate needs</a:t>
            </a:r>
            <a:r>
              <a:rPr lang="en-US" b="0" i="1" dirty="0">
                <a:solidFill>
                  <a:srgbClr val="002060"/>
                </a:solidFill>
                <a:effectLst/>
                <a:latin typeface="Graphik Web"/>
              </a:rPr>
              <a:t>.</a:t>
            </a:r>
            <a:endParaRPr lang="en-US" i="1" dirty="0">
              <a:solidFill>
                <a:srgbClr val="002060"/>
              </a:solidFill>
            </a:endParaRPr>
          </a:p>
          <a:p>
            <a:endParaRPr lang="en-US" dirty="0"/>
          </a:p>
        </p:txBody>
      </p:sp>
      <p:sp>
        <p:nvSpPr>
          <p:cNvPr id="4" name="Slide Number Placeholder 3">
            <a:extLst>
              <a:ext uri="{FF2B5EF4-FFF2-40B4-BE49-F238E27FC236}">
                <a16:creationId xmlns:a16="http://schemas.microsoft.com/office/drawing/2014/main" id="{5383A994-7D21-40F9-94B8-375EB2566B1B}"/>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9007FC-B79D-4143-AF57-0DCE8B1DE132}" type="slidenum">
              <a:rPr kumimoji="0" lang="en-US" sz="1000" b="0" i="0" u="none" strike="noStrike" kern="1200" cap="none" spc="0" normalizeH="0" baseline="0" noProof="0" smtClean="0">
                <a:ln>
                  <a:noFill/>
                </a:ln>
                <a:solidFill>
                  <a:srgbClr val="003C6C"/>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a:ln>
                <a:noFill/>
              </a:ln>
              <a:solidFill>
                <a:srgbClr val="003C6C"/>
              </a:solidFill>
              <a:effectLst/>
              <a:uLnTx/>
              <a:uFillTx/>
              <a:latin typeface="Arial"/>
              <a:ea typeface="+mn-ea"/>
              <a:cs typeface="+mn-cs"/>
            </a:endParaRPr>
          </a:p>
        </p:txBody>
      </p:sp>
    </p:spTree>
    <p:extLst>
      <p:ext uri="{BB962C8B-B14F-4D97-AF65-F5344CB8AC3E}">
        <p14:creationId xmlns:p14="http://schemas.microsoft.com/office/powerpoint/2010/main" val="3533011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3C32D-8F45-423B-8FE9-A1EE704088AD}"/>
              </a:ext>
            </a:extLst>
          </p:cNvPr>
          <p:cNvSpPr>
            <a:spLocks noGrp="1"/>
          </p:cNvSpPr>
          <p:nvPr>
            <p:ph type="title"/>
          </p:nvPr>
        </p:nvSpPr>
        <p:spPr/>
        <p:txBody>
          <a:bodyPr/>
          <a:lstStyle/>
          <a:p>
            <a:r>
              <a:rPr lang="en-US" dirty="0"/>
              <a:t>Communicate </a:t>
            </a:r>
          </a:p>
        </p:txBody>
      </p:sp>
      <p:sp>
        <p:nvSpPr>
          <p:cNvPr id="3" name="Content Placeholder 2">
            <a:extLst>
              <a:ext uri="{FF2B5EF4-FFF2-40B4-BE49-F238E27FC236}">
                <a16:creationId xmlns:a16="http://schemas.microsoft.com/office/drawing/2014/main" id="{20ED4221-E732-4E83-828B-F4FE3CE9AD4E}"/>
              </a:ext>
            </a:extLst>
          </p:cNvPr>
          <p:cNvSpPr>
            <a:spLocks noGrp="1"/>
          </p:cNvSpPr>
          <p:nvPr>
            <p:ph idx="1"/>
          </p:nvPr>
        </p:nvSpPr>
        <p:spPr/>
        <p:txBody>
          <a:bodyPr>
            <a:normAutofit lnSpcReduction="10000"/>
          </a:bodyPr>
          <a:lstStyle/>
          <a:p>
            <a:r>
              <a:rPr lang="en-US" dirty="0">
                <a:solidFill>
                  <a:srgbClr val="002060"/>
                </a:solidFill>
              </a:rPr>
              <a:t>In times of uncertainty, people want to feel a </a:t>
            </a:r>
            <a:r>
              <a:rPr lang="en-US" i="1" dirty="0">
                <a:solidFill>
                  <a:srgbClr val="002060"/>
                </a:solidFill>
              </a:rPr>
              <a:t>connection</a:t>
            </a:r>
            <a:r>
              <a:rPr lang="en-US" dirty="0">
                <a:solidFill>
                  <a:srgbClr val="002060"/>
                </a:solidFill>
              </a:rPr>
              <a:t> – especially a connection to  causes and organizations that they trust who are directly impacting and helping their communities.</a:t>
            </a:r>
          </a:p>
          <a:p>
            <a:r>
              <a:rPr lang="en-US" dirty="0">
                <a:solidFill>
                  <a:srgbClr val="002060"/>
                </a:solidFill>
              </a:rPr>
              <a:t>Foundations should </a:t>
            </a:r>
            <a:r>
              <a:rPr lang="en-US" b="1" i="1" dirty="0">
                <a:solidFill>
                  <a:srgbClr val="002060"/>
                </a:solidFill>
              </a:rPr>
              <a:t>increase </a:t>
            </a:r>
            <a:r>
              <a:rPr lang="en-US" dirty="0">
                <a:solidFill>
                  <a:srgbClr val="002060"/>
                </a:solidFill>
              </a:rPr>
              <a:t>communication rapidly with their constituency throughout national disasters. </a:t>
            </a:r>
          </a:p>
          <a:p>
            <a:r>
              <a:rPr lang="en-US" dirty="0">
                <a:solidFill>
                  <a:srgbClr val="002060"/>
                </a:solidFill>
              </a:rPr>
              <a:t>Communications should FIRST come from a place of concern about the donors well being. How are you? Can we help? What resources can we offer? </a:t>
            </a:r>
          </a:p>
          <a:p>
            <a:r>
              <a:rPr lang="en-US" dirty="0">
                <a:solidFill>
                  <a:srgbClr val="002060"/>
                </a:solidFill>
              </a:rPr>
              <a:t>Communications should quickly evolve to position themselves as the “helper” and include a call to action and strong case to support the organization and community communicating clearly how are people affected and what the needs are. </a:t>
            </a:r>
          </a:p>
          <a:p>
            <a:r>
              <a:rPr lang="en-US" dirty="0">
                <a:solidFill>
                  <a:srgbClr val="002060"/>
                </a:solidFill>
              </a:rPr>
              <a:t>Communications should include impact stories on how the Foundation is helping the community, employees etc. through the national disaster.</a:t>
            </a:r>
          </a:p>
          <a:p>
            <a:pPr marL="0" indent="0" algn="ctr">
              <a:buNone/>
            </a:pPr>
            <a:r>
              <a:rPr lang="en-US" b="0" i="1" dirty="0">
                <a:solidFill>
                  <a:srgbClr val="002060"/>
                </a:solidFill>
                <a:effectLst/>
                <a:latin typeface="Graphik Web"/>
              </a:rPr>
              <a:t>.</a:t>
            </a:r>
            <a:endParaRPr lang="en-US" i="1" dirty="0">
              <a:solidFill>
                <a:srgbClr val="002060"/>
              </a:solidFill>
            </a:endParaRPr>
          </a:p>
          <a:p>
            <a:endParaRPr lang="en-US" dirty="0"/>
          </a:p>
        </p:txBody>
      </p:sp>
      <p:sp>
        <p:nvSpPr>
          <p:cNvPr id="4" name="Slide Number Placeholder 3">
            <a:extLst>
              <a:ext uri="{FF2B5EF4-FFF2-40B4-BE49-F238E27FC236}">
                <a16:creationId xmlns:a16="http://schemas.microsoft.com/office/drawing/2014/main" id="{5383A994-7D21-40F9-94B8-375EB2566B1B}"/>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9007FC-B79D-4143-AF57-0DCE8B1DE132}" type="slidenum">
              <a:rPr kumimoji="0" lang="en-US" sz="1000" b="0" i="0" u="none" strike="noStrike" kern="1200" cap="none" spc="0" normalizeH="0" baseline="0" noProof="0" smtClean="0">
                <a:ln>
                  <a:noFill/>
                </a:ln>
                <a:solidFill>
                  <a:srgbClr val="003C6C"/>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00" b="0" i="0" u="none" strike="noStrike" kern="1200" cap="none" spc="0" normalizeH="0" baseline="0" noProof="0">
              <a:ln>
                <a:noFill/>
              </a:ln>
              <a:solidFill>
                <a:srgbClr val="003C6C"/>
              </a:solidFill>
              <a:effectLst/>
              <a:uLnTx/>
              <a:uFillTx/>
              <a:latin typeface="Arial"/>
              <a:ea typeface="+mn-ea"/>
              <a:cs typeface="+mn-cs"/>
            </a:endParaRPr>
          </a:p>
        </p:txBody>
      </p:sp>
    </p:spTree>
    <p:extLst>
      <p:ext uri="{BB962C8B-B14F-4D97-AF65-F5344CB8AC3E}">
        <p14:creationId xmlns:p14="http://schemas.microsoft.com/office/powerpoint/2010/main" val="1509711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3C32D-8F45-423B-8FE9-A1EE704088AD}"/>
              </a:ext>
            </a:extLst>
          </p:cNvPr>
          <p:cNvSpPr>
            <a:spLocks noGrp="1"/>
          </p:cNvSpPr>
          <p:nvPr>
            <p:ph type="title"/>
          </p:nvPr>
        </p:nvSpPr>
        <p:spPr/>
        <p:txBody>
          <a:bodyPr/>
          <a:lstStyle/>
          <a:p>
            <a:r>
              <a:rPr lang="en-US" dirty="0"/>
              <a:t>Execute</a:t>
            </a:r>
          </a:p>
        </p:txBody>
      </p:sp>
      <p:sp>
        <p:nvSpPr>
          <p:cNvPr id="3" name="Content Placeholder 2">
            <a:extLst>
              <a:ext uri="{FF2B5EF4-FFF2-40B4-BE49-F238E27FC236}">
                <a16:creationId xmlns:a16="http://schemas.microsoft.com/office/drawing/2014/main" id="{20ED4221-E732-4E83-828B-F4FE3CE9AD4E}"/>
              </a:ext>
            </a:extLst>
          </p:cNvPr>
          <p:cNvSpPr>
            <a:spLocks noGrp="1"/>
          </p:cNvSpPr>
          <p:nvPr>
            <p:ph idx="1"/>
          </p:nvPr>
        </p:nvSpPr>
        <p:spPr/>
        <p:txBody>
          <a:bodyPr>
            <a:normAutofit/>
          </a:bodyPr>
          <a:lstStyle/>
          <a:p>
            <a:r>
              <a:rPr lang="en-US" dirty="0">
                <a:solidFill>
                  <a:srgbClr val="002060"/>
                </a:solidFill>
              </a:rPr>
              <a:t>Staff should move to an All-Hands-On Deck strategy</a:t>
            </a:r>
          </a:p>
          <a:p>
            <a:r>
              <a:rPr lang="en-US" dirty="0">
                <a:solidFill>
                  <a:srgbClr val="002060"/>
                </a:solidFill>
              </a:rPr>
              <a:t>Foundation should pool their staff and focus efforts on vendors that do business with the hospital that are not in the disaster area.</a:t>
            </a:r>
          </a:p>
          <a:p>
            <a:pPr lvl="1"/>
            <a:r>
              <a:rPr lang="en-US" dirty="0">
                <a:solidFill>
                  <a:srgbClr val="002060"/>
                </a:solidFill>
              </a:rPr>
              <a:t>Create website and splash page for disaster efforts.</a:t>
            </a:r>
          </a:p>
          <a:p>
            <a:pPr lvl="1"/>
            <a:r>
              <a:rPr lang="en-US" dirty="0">
                <a:solidFill>
                  <a:srgbClr val="002060"/>
                </a:solidFill>
              </a:rPr>
              <a:t>Create a solicitation packet which includes a strong case for support, ways to give, a list of in-kind needs (or amazon list) and all tax information. </a:t>
            </a:r>
          </a:p>
          <a:p>
            <a:pPr lvl="1"/>
            <a:r>
              <a:rPr lang="en-US" dirty="0">
                <a:solidFill>
                  <a:srgbClr val="002060"/>
                </a:solidFill>
              </a:rPr>
              <a:t>Foundations should create a central warehouse where in-kind contributions can be dropped off and easily distributed to employees. Foundation employees can also volunteer in the set up and distribution. </a:t>
            </a:r>
          </a:p>
          <a:p>
            <a:pPr lvl="1"/>
            <a:r>
              <a:rPr lang="en-US" dirty="0">
                <a:solidFill>
                  <a:srgbClr val="002060"/>
                </a:solidFill>
              </a:rPr>
              <a:t>If foundations don’t have this capacity – a </a:t>
            </a:r>
            <a:r>
              <a:rPr lang="en-US" b="1" dirty="0">
                <a:solidFill>
                  <a:srgbClr val="002060"/>
                </a:solidFill>
              </a:rPr>
              <a:t>monetary</a:t>
            </a:r>
            <a:r>
              <a:rPr lang="en-US" dirty="0">
                <a:solidFill>
                  <a:srgbClr val="002060"/>
                </a:solidFill>
              </a:rPr>
              <a:t> strategy is best.</a:t>
            </a:r>
          </a:p>
          <a:p>
            <a:endParaRPr lang="en-US" dirty="0"/>
          </a:p>
        </p:txBody>
      </p:sp>
      <p:sp>
        <p:nvSpPr>
          <p:cNvPr id="4" name="Slide Number Placeholder 3">
            <a:extLst>
              <a:ext uri="{FF2B5EF4-FFF2-40B4-BE49-F238E27FC236}">
                <a16:creationId xmlns:a16="http://schemas.microsoft.com/office/drawing/2014/main" id="{5383A994-7D21-40F9-94B8-375EB2566B1B}"/>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9007FC-B79D-4143-AF57-0DCE8B1DE132}" type="slidenum">
              <a:rPr kumimoji="0" lang="en-US" sz="1000" b="0" i="0" u="none" strike="noStrike" kern="1200" cap="none" spc="0" normalizeH="0" baseline="0" noProof="0" smtClean="0">
                <a:ln>
                  <a:noFill/>
                </a:ln>
                <a:solidFill>
                  <a:srgbClr val="003C6C"/>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00" b="0" i="0" u="none" strike="noStrike" kern="1200" cap="none" spc="0" normalizeH="0" baseline="0" noProof="0">
              <a:ln>
                <a:noFill/>
              </a:ln>
              <a:solidFill>
                <a:srgbClr val="003C6C"/>
              </a:solidFill>
              <a:effectLst/>
              <a:uLnTx/>
              <a:uFillTx/>
              <a:latin typeface="Arial"/>
              <a:ea typeface="+mn-ea"/>
              <a:cs typeface="+mn-cs"/>
            </a:endParaRPr>
          </a:p>
        </p:txBody>
      </p:sp>
    </p:spTree>
    <p:extLst>
      <p:ext uri="{BB962C8B-B14F-4D97-AF65-F5344CB8AC3E}">
        <p14:creationId xmlns:p14="http://schemas.microsoft.com/office/powerpoint/2010/main" val="2521335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3C32D-8F45-423B-8FE9-A1EE704088AD}"/>
              </a:ext>
            </a:extLst>
          </p:cNvPr>
          <p:cNvSpPr>
            <a:spLocks noGrp="1"/>
          </p:cNvSpPr>
          <p:nvPr>
            <p:ph type="title"/>
          </p:nvPr>
        </p:nvSpPr>
        <p:spPr/>
        <p:txBody>
          <a:bodyPr/>
          <a:lstStyle/>
          <a:p>
            <a:r>
              <a:rPr lang="en-US" dirty="0"/>
              <a:t>Execute</a:t>
            </a:r>
          </a:p>
        </p:txBody>
      </p:sp>
      <p:sp>
        <p:nvSpPr>
          <p:cNvPr id="3" name="Content Placeholder 2">
            <a:extLst>
              <a:ext uri="{FF2B5EF4-FFF2-40B4-BE49-F238E27FC236}">
                <a16:creationId xmlns:a16="http://schemas.microsoft.com/office/drawing/2014/main" id="{20ED4221-E732-4E83-828B-F4FE3CE9AD4E}"/>
              </a:ext>
            </a:extLst>
          </p:cNvPr>
          <p:cNvSpPr>
            <a:spLocks noGrp="1"/>
          </p:cNvSpPr>
          <p:nvPr>
            <p:ph idx="1"/>
          </p:nvPr>
        </p:nvSpPr>
        <p:spPr/>
        <p:txBody>
          <a:bodyPr>
            <a:normAutofit fontScale="92500" lnSpcReduction="20000"/>
          </a:bodyPr>
          <a:lstStyle/>
          <a:p>
            <a:pPr marL="0" indent="0">
              <a:buNone/>
            </a:pPr>
            <a:r>
              <a:rPr lang="en-US" i="1" dirty="0">
                <a:solidFill>
                  <a:srgbClr val="002060"/>
                </a:solidFill>
              </a:rPr>
              <a:t>Employee Strategy</a:t>
            </a:r>
          </a:p>
          <a:p>
            <a:pPr marL="0" indent="0">
              <a:buNone/>
            </a:pPr>
            <a:r>
              <a:rPr lang="en-US" dirty="0">
                <a:solidFill>
                  <a:srgbClr val="002060"/>
                </a:solidFill>
              </a:rPr>
              <a:t>If employees have been personally affected, the organization should immediately set up a fund to help with staff needs. They should also create an easy way to be able to distribute money and supplies to staff. </a:t>
            </a:r>
          </a:p>
          <a:p>
            <a:pPr marL="0" indent="0">
              <a:buNone/>
            </a:pPr>
            <a:r>
              <a:rPr lang="en-US" dirty="0">
                <a:solidFill>
                  <a:srgbClr val="002060"/>
                </a:solidFill>
              </a:rPr>
              <a:t>Distribution is key – meet them where they are.</a:t>
            </a:r>
          </a:p>
          <a:p>
            <a:pPr marL="0" indent="0">
              <a:buNone/>
            </a:pPr>
            <a:endParaRPr lang="en-US" dirty="0">
              <a:solidFill>
                <a:srgbClr val="002060"/>
              </a:solidFill>
            </a:endParaRPr>
          </a:p>
          <a:p>
            <a:pPr marL="0" indent="0">
              <a:buNone/>
            </a:pPr>
            <a:r>
              <a:rPr lang="en-US" dirty="0">
                <a:solidFill>
                  <a:srgbClr val="002060"/>
                </a:solidFill>
              </a:rPr>
              <a:t>Ex. Purchase $500 visa gift cards and that can be easily distributed at central locations. Virtual gift cards are great if physical cards can’t be distributed. A free gas truck positioned at the hospital where employees can fill up their cars. Pop up grocery stores on campus where employees can grab and go. Hotel rooms for employees who have been displaced.</a:t>
            </a:r>
          </a:p>
          <a:p>
            <a:pPr marL="0" indent="0">
              <a:buNone/>
            </a:pPr>
            <a:endParaRPr lang="en-US" i="1" dirty="0">
              <a:solidFill>
                <a:srgbClr val="002060"/>
              </a:solidFill>
            </a:endParaRPr>
          </a:p>
          <a:p>
            <a:pPr marL="0" indent="0" algn="ctr">
              <a:buNone/>
            </a:pPr>
            <a:r>
              <a:rPr lang="en-US" sz="2600" i="1" dirty="0">
                <a:solidFill>
                  <a:srgbClr val="002060"/>
                </a:solidFill>
              </a:rPr>
              <a:t>Advice to remember</a:t>
            </a:r>
          </a:p>
          <a:p>
            <a:pPr marL="0" indent="0" algn="ctr">
              <a:buNone/>
            </a:pPr>
            <a:r>
              <a:rPr lang="en-US" sz="2600" i="1" dirty="0">
                <a:solidFill>
                  <a:srgbClr val="002060"/>
                </a:solidFill>
              </a:rPr>
              <a:t>Be careful about soliciting hospital employees until the organization has a full understanding of how they have been impacted.</a:t>
            </a:r>
          </a:p>
          <a:p>
            <a:endParaRPr lang="en-US" dirty="0"/>
          </a:p>
        </p:txBody>
      </p:sp>
      <p:sp>
        <p:nvSpPr>
          <p:cNvPr id="4" name="Slide Number Placeholder 3">
            <a:extLst>
              <a:ext uri="{FF2B5EF4-FFF2-40B4-BE49-F238E27FC236}">
                <a16:creationId xmlns:a16="http://schemas.microsoft.com/office/drawing/2014/main" id="{5383A994-7D21-40F9-94B8-375EB2566B1B}"/>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9007FC-B79D-4143-AF57-0DCE8B1DE132}" type="slidenum">
              <a:rPr kumimoji="0" lang="en-US" sz="1000" b="0" i="0" u="none" strike="noStrike" kern="1200" cap="none" spc="0" normalizeH="0" baseline="0" noProof="0" smtClean="0">
                <a:ln>
                  <a:noFill/>
                </a:ln>
                <a:solidFill>
                  <a:srgbClr val="003C6C"/>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000" b="0" i="0" u="none" strike="noStrike" kern="1200" cap="none" spc="0" normalizeH="0" baseline="0" noProof="0">
              <a:ln>
                <a:noFill/>
              </a:ln>
              <a:solidFill>
                <a:srgbClr val="003C6C"/>
              </a:solidFill>
              <a:effectLst/>
              <a:uLnTx/>
              <a:uFillTx/>
              <a:latin typeface="Arial"/>
              <a:ea typeface="+mn-ea"/>
              <a:cs typeface="+mn-cs"/>
            </a:endParaRPr>
          </a:p>
        </p:txBody>
      </p:sp>
    </p:spTree>
    <p:extLst>
      <p:ext uri="{BB962C8B-B14F-4D97-AF65-F5344CB8AC3E}">
        <p14:creationId xmlns:p14="http://schemas.microsoft.com/office/powerpoint/2010/main" val="1385061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3C32D-8F45-423B-8FE9-A1EE704088AD}"/>
              </a:ext>
            </a:extLst>
          </p:cNvPr>
          <p:cNvSpPr>
            <a:spLocks noGrp="1"/>
          </p:cNvSpPr>
          <p:nvPr>
            <p:ph type="title"/>
          </p:nvPr>
        </p:nvSpPr>
        <p:spPr/>
        <p:txBody>
          <a:bodyPr/>
          <a:lstStyle/>
          <a:p>
            <a:r>
              <a:rPr lang="en-US" dirty="0"/>
              <a:t>Execute</a:t>
            </a:r>
          </a:p>
        </p:txBody>
      </p:sp>
      <p:sp>
        <p:nvSpPr>
          <p:cNvPr id="3" name="Content Placeholder 2">
            <a:extLst>
              <a:ext uri="{FF2B5EF4-FFF2-40B4-BE49-F238E27FC236}">
                <a16:creationId xmlns:a16="http://schemas.microsoft.com/office/drawing/2014/main" id="{20ED4221-E732-4E83-828B-F4FE3CE9AD4E}"/>
              </a:ext>
            </a:extLst>
          </p:cNvPr>
          <p:cNvSpPr>
            <a:spLocks noGrp="1"/>
          </p:cNvSpPr>
          <p:nvPr>
            <p:ph idx="1"/>
          </p:nvPr>
        </p:nvSpPr>
        <p:spPr/>
        <p:txBody>
          <a:bodyPr>
            <a:normAutofit/>
          </a:bodyPr>
          <a:lstStyle/>
          <a:p>
            <a:r>
              <a:rPr lang="en-US" i="1" dirty="0">
                <a:solidFill>
                  <a:srgbClr val="002060"/>
                </a:solidFill>
              </a:rPr>
              <a:t>Board Strategy</a:t>
            </a:r>
          </a:p>
          <a:p>
            <a:pPr lvl="1"/>
            <a:r>
              <a:rPr lang="en-US" dirty="0">
                <a:solidFill>
                  <a:srgbClr val="002060"/>
                </a:solidFill>
              </a:rPr>
              <a:t>As leaders of the organization, Hospital and Foundation board members should be solicited for gifts to show support for the organization and employees.</a:t>
            </a:r>
          </a:p>
          <a:p>
            <a:r>
              <a:rPr lang="en-US" i="1" dirty="0">
                <a:solidFill>
                  <a:srgbClr val="002060"/>
                </a:solidFill>
              </a:rPr>
              <a:t>Hospital Partners</a:t>
            </a:r>
          </a:p>
          <a:p>
            <a:pPr lvl="1"/>
            <a:r>
              <a:rPr lang="en-US" dirty="0">
                <a:solidFill>
                  <a:srgbClr val="002060"/>
                </a:solidFill>
              </a:rPr>
              <a:t>Foundations should look at neighboring hospital foundations not in the disaster area to solicit donations to the employee response fund. </a:t>
            </a:r>
            <a:r>
              <a:rPr lang="en-US" b="1" dirty="0">
                <a:solidFill>
                  <a:srgbClr val="002060"/>
                </a:solidFill>
              </a:rPr>
              <a:t>Your neighbors in nearby states want to help.</a:t>
            </a:r>
          </a:p>
          <a:p>
            <a:endParaRPr lang="en-US" dirty="0">
              <a:solidFill>
                <a:srgbClr val="002060"/>
              </a:solidFill>
            </a:endParaRPr>
          </a:p>
          <a:p>
            <a:pPr marL="0" indent="0" algn="ctr">
              <a:buNone/>
            </a:pPr>
            <a:r>
              <a:rPr lang="en-US" i="1" dirty="0">
                <a:solidFill>
                  <a:srgbClr val="002060"/>
                </a:solidFill>
              </a:rPr>
              <a:t>Advice to remember </a:t>
            </a:r>
          </a:p>
          <a:p>
            <a:pPr marL="0" indent="0" algn="ctr">
              <a:buNone/>
            </a:pPr>
            <a:r>
              <a:rPr lang="en-US" i="1" dirty="0">
                <a:solidFill>
                  <a:srgbClr val="002060"/>
                </a:solidFill>
              </a:rPr>
              <a:t>Look to publicize these gifts through local/national media &amp; social media– they are likely to have a domino affect and trigger more donations. </a:t>
            </a:r>
            <a:r>
              <a:rPr lang="en-US" b="1" i="1" dirty="0">
                <a:solidFill>
                  <a:srgbClr val="002060"/>
                </a:solidFill>
              </a:rPr>
              <a:t>Donating </a:t>
            </a:r>
            <a:r>
              <a:rPr lang="en-US" dirty="0">
                <a:solidFill>
                  <a:srgbClr val="002060"/>
                </a:solidFill>
              </a:rPr>
              <a:t>gives people, a much- needed sense of control in times when they don’t feel that they have any.</a:t>
            </a:r>
          </a:p>
          <a:p>
            <a:endParaRPr lang="en-US" dirty="0"/>
          </a:p>
        </p:txBody>
      </p:sp>
      <p:sp>
        <p:nvSpPr>
          <p:cNvPr id="4" name="Slide Number Placeholder 3">
            <a:extLst>
              <a:ext uri="{FF2B5EF4-FFF2-40B4-BE49-F238E27FC236}">
                <a16:creationId xmlns:a16="http://schemas.microsoft.com/office/drawing/2014/main" id="{5383A994-7D21-40F9-94B8-375EB2566B1B}"/>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9007FC-B79D-4143-AF57-0DCE8B1DE132}" type="slidenum">
              <a:rPr kumimoji="0" lang="en-US" sz="1000" b="0" i="0" u="none" strike="noStrike" kern="1200" cap="none" spc="0" normalizeH="0" baseline="0" noProof="0" smtClean="0">
                <a:ln>
                  <a:noFill/>
                </a:ln>
                <a:solidFill>
                  <a:srgbClr val="003C6C"/>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000" b="0" i="0" u="none" strike="noStrike" kern="1200" cap="none" spc="0" normalizeH="0" baseline="0" noProof="0">
              <a:ln>
                <a:noFill/>
              </a:ln>
              <a:solidFill>
                <a:srgbClr val="003C6C"/>
              </a:solidFill>
              <a:effectLst/>
              <a:uLnTx/>
              <a:uFillTx/>
              <a:latin typeface="Arial"/>
              <a:ea typeface="+mn-ea"/>
              <a:cs typeface="+mn-cs"/>
            </a:endParaRPr>
          </a:p>
        </p:txBody>
      </p:sp>
    </p:spTree>
    <p:extLst>
      <p:ext uri="{BB962C8B-B14F-4D97-AF65-F5344CB8AC3E}">
        <p14:creationId xmlns:p14="http://schemas.microsoft.com/office/powerpoint/2010/main" val="1936136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92F2B-7496-40D1-A8ED-51E1FFC0156A}"/>
              </a:ext>
            </a:extLst>
          </p:cNvPr>
          <p:cNvSpPr>
            <a:spLocks noGrp="1"/>
          </p:cNvSpPr>
          <p:nvPr>
            <p:ph type="title"/>
          </p:nvPr>
        </p:nvSpPr>
        <p:spPr/>
        <p:txBody>
          <a:bodyPr/>
          <a:lstStyle/>
          <a:p>
            <a:r>
              <a:rPr lang="en-US" dirty="0"/>
              <a:t>Stewardship</a:t>
            </a:r>
          </a:p>
        </p:txBody>
      </p:sp>
      <p:sp>
        <p:nvSpPr>
          <p:cNvPr id="3" name="Content Placeholder 2">
            <a:extLst>
              <a:ext uri="{FF2B5EF4-FFF2-40B4-BE49-F238E27FC236}">
                <a16:creationId xmlns:a16="http://schemas.microsoft.com/office/drawing/2014/main" id="{7CDF2264-91A6-4738-82E6-74E1C9619C20}"/>
              </a:ext>
            </a:extLst>
          </p:cNvPr>
          <p:cNvSpPr>
            <a:spLocks noGrp="1"/>
          </p:cNvSpPr>
          <p:nvPr>
            <p:ph idx="1"/>
          </p:nvPr>
        </p:nvSpPr>
        <p:spPr/>
        <p:txBody>
          <a:bodyPr/>
          <a:lstStyle/>
          <a:p>
            <a:r>
              <a:rPr lang="en-US" dirty="0">
                <a:solidFill>
                  <a:srgbClr val="002060"/>
                </a:solidFill>
              </a:rPr>
              <a:t>A well-rounded stewardship plan should be in place after the disaster. </a:t>
            </a:r>
          </a:p>
          <a:p>
            <a:r>
              <a:rPr lang="en-US" dirty="0">
                <a:solidFill>
                  <a:srgbClr val="002060"/>
                </a:solidFill>
              </a:rPr>
              <a:t>Foundations should consider a disaster response impact report and impact video sent to all donors and employees concentrating on what was given and how it made an impact.</a:t>
            </a:r>
          </a:p>
          <a:p>
            <a:r>
              <a:rPr lang="en-US" dirty="0">
                <a:solidFill>
                  <a:srgbClr val="002060"/>
                </a:solidFill>
              </a:rPr>
              <a:t>These reports need stories, pictures, people and impact of dollars. </a:t>
            </a:r>
          </a:p>
          <a:p>
            <a:r>
              <a:rPr lang="en-US" dirty="0">
                <a:solidFill>
                  <a:srgbClr val="002060"/>
                </a:solidFill>
              </a:rPr>
              <a:t>Careful reporting and tax receipts should be provided to all donors.</a:t>
            </a:r>
          </a:p>
          <a:p>
            <a:r>
              <a:rPr lang="en-US" dirty="0">
                <a:solidFill>
                  <a:srgbClr val="002060"/>
                </a:solidFill>
              </a:rPr>
              <a:t>Work with local news to provide awareness about donations and stories of impact.</a:t>
            </a:r>
          </a:p>
          <a:p>
            <a:endParaRPr lang="en-US" dirty="0"/>
          </a:p>
        </p:txBody>
      </p:sp>
      <p:sp>
        <p:nvSpPr>
          <p:cNvPr id="4" name="Slide Number Placeholder 3">
            <a:extLst>
              <a:ext uri="{FF2B5EF4-FFF2-40B4-BE49-F238E27FC236}">
                <a16:creationId xmlns:a16="http://schemas.microsoft.com/office/drawing/2014/main" id="{1AA79814-5D42-4ED2-BB65-5CB14EACE536}"/>
              </a:ext>
            </a:extLst>
          </p:cNvPr>
          <p:cNvSpPr>
            <a:spLocks noGrp="1"/>
          </p:cNvSpPr>
          <p:nvPr>
            <p:ph type="sldNum" sz="quarter" idx="4"/>
          </p:nvPr>
        </p:nvSpPr>
        <p:spPr/>
        <p:txBody>
          <a:bodyPr/>
          <a:lstStyle/>
          <a:p>
            <a:fld id="{939007FC-B79D-4143-AF57-0DCE8B1DE132}" type="slidenum">
              <a:rPr lang="en-US" smtClean="0"/>
              <a:pPr/>
              <a:t>9</a:t>
            </a:fld>
            <a:endParaRPr lang="en-US"/>
          </a:p>
        </p:txBody>
      </p:sp>
      <p:sp>
        <p:nvSpPr>
          <p:cNvPr id="6" name="TextBox 5">
            <a:extLst>
              <a:ext uri="{FF2B5EF4-FFF2-40B4-BE49-F238E27FC236}">
                <a16:creationId xmlns:a16="http://schemas.microsoft.com/office/drawing/2014/main" id="{448A2703-6285-4812-935F-217DA1DC97A4}"/>
              </a:ext>
            </a:extLst>
          </p:cNvPr>
          <p:cNvSpPr txBox="1"/>
          <p:nvPr/>
        </p:nvSpPr>
        <p:spPr>
          <a:xfrm>
            <a:off x="1587639" y="4873872"/>
            <a:ext cx="9194241" cy="1200329"/>
          </a:xfrm>
          <a:prstGeom prst="rect">
            <a:avLst/>
          </a:prstGeom>
          <a:noFill/>
        </p:spPr>
        <p:txBody>
          <a:bodyPr wrap="square">
            <a:spAutoFit/>
          </a:bodyPr>
          <a:lstStyle/>
          <a:p>
            <a:pPr marL="0" indent="0" algn="ctr">
              <a:buNone/>
            </a:pPr>
            <a:r>
              <a:rPr lang="en-US" sz="2400" i="1" dirty="0">
                <a:solidFill>
                  <a:srgbClr val="002060"/>
                </a:solidFill>
                <a:latin typeface="Calibri" panose="020F0502020204030204" pitchFamily="34" charset="0"/>
                <a:cs typeface="Calibri" panose="020F0502020204030204" pitchFamily="34" charset="0"/>
              </a:rPr>
              <a:t>Advice to remember </a:t>
            </a:r>
          </a:p>
          <a:p>
            <a:pPr algn="ctr"/>
            <a:r>
              <a:rPr lang="en-US" sz="2400" i="1" dirty="0">
                <a:solidFill>
                  <a:srgbClr val="002060"/>
                </a:solidFill>
                <a:latin typeface="Calibri" panose="020F0502020204030204" pitchFamily="34" charset="0"/>
                <a:cs typeface="Calibri" panose="020F0502020204030204" pitchFamily="34" charset="0"/>
              </a:rPr>
              <a:t>A well-rounded disaster response strategy will bring in new donors to the organization. It is wise to invest in stewardship efforts to retain them. </a:t>
            </a:r>
          </a:p>
        </p:txBody>
      </p:sp>
    </p:spTree>
    <p:extLst>
      <p:ext uri="{BB962C8B-B14F-4D97-AF65-F5344CB8AC3E}">
        <p14:creationId xmlns:p14="http://schemas.microsoft.com/office/powerpoint/2010/main" val="3326682870"/>
      </p:ext>
    </p:extLst>
  </p:cSld>
  <p:clrMapOvr>
    <a:masterClrMapping/>
  </p:clrMapOvr>
</p:sld>
</file>

<file path=ppt/theme/theme1.xml><?xml version="1.0" encoding="utf-8"?>
<a:theme xmlns:a="http://schemas.openxmlformats.org/drawingml/2006/main" name="Theme1">
  <a:themeElements>
    <a:clrScheme name="Ochsner - Monochrome">
      <a:dk1>
        <a:srgbClr val="333333"/>
      </a:dk1>
      <a:lt1>
        <a:srgbClr val="FFFFFF"/>
      </a:lt1>
      <a:dk2>
        <a:srgbClr val="444D26"/>
      </a:dk2>
      <a:lt2>
        <a:srgbClr val="F2F2F2"/>
      </a:lt2>
      <a:accent1>
        <a:srgbClr val="27B1BD"/>
      </a:accent1>
      <a:accent2>
        <a:srgbClr val="279DA9"/>
      </a:accent2>
      <a:accent3>
        <a:srgbClr val="268799"/>
      </a:accent3>
      <a:accent4>
        <a:srgbClr val="26728A"/>
      </a:accent4>
      <a:accent5>
        <a:srgbClr val="26697F"/>
      </a:accent5>
      <a:accent6>
        <a:srgbClr val="26586F"/>
      </a:accent6>
      <a:hlink>
        <a:srgbClr val="0096D6"/>
      </a:hlink>
      <a:folHlink>
        <a:srgbClr val="006896"/>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AA4EE777-3FDD-42D4-B241-16CB6C3DE83C}" vid="{587FE24E-0A69-4ADF-9943-6F7A7669FC2C}"/>
    </a:ext>
  </a:extLst>
</a:theme>
</file>

<file path=ppt/theme/theme2.xml><?xml version="1.0" encoding="utf-8"?>
<a:theme xmlns:a="http://schemas.openxmlformats.org/drawingml/2006/main" name="Content slides">
  <a:themeElements>
    <a:clrScheme name="KH-Company Colors (2)">
      <a:dk1>
        <a:srgbClr val="000000"/>
      </a:dk1>
      <a:lt1>
        <a:srgbClr val="FFFFFF"/>
      </a:lt1>
      <a:dk2>
        <a:srgbClr val="005DA6"/>
      </a:dk2>
      <a:lt2>
        <a:srgbClr val="EDEDED"/>
      </a:lt2>
      <a:accent1>
        <a:srgbClr val="2B87C8"/>
      </a:accent1>
      <a:accent2>
        <a:srgbClr val="C0504D"/>
      </a:accent2>
      <a:accent3>
        <a:srgbClr val="00A7CF"/>
      </a:accent3>
      <a:accent4>
        <a:srgbClr val="E3E3E3"/>
      </a:accent4>
      <a:accent5>
        <a:srgbClr val="CACBCA"/>
      </a:accent5>
      <a:accent6>
        <a:srgbClr val="666666"/>
      </a:accent6>
      <a:hlink>
        <a:srgbClr val="0000FF"/>
      </a:hlink>
      <a:folHlink>
        <a:srgbClr val="800080"/>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chsner">
      <a:dk1>
        <a:srgbClr val="636463"/>
      </a:dk1>
      <a:lt1>
        <a:srgbClr val="FFFFFF"/>
      </a:lt1>
      <a:dk2>
        <a:srgbClr val="003C6C"/>
      </a:dk2>
      <a:lt2>
        <a:srgbClr val="FFFFFF"/>
      </a:lt2>
      <a:accent1>
        <a:srgbClr val="0096D6"/>
      </a:accent1>
      <a:accent2>
        <a:srgbClr val="F0AD07"/>
      </a:accent2>
      <a:accent3>
        <a:srgbClr val="F3901D"/>
      </a:accent3>
      <a:accent4>
        <a:srgbClr val="529F74"/>
      </a:accent4>
      <a:accent5>
        <a:srgbClr val="003C6C"/>
      </a:accent5>
      <a:accent6>
        <a:srgbClr val="EB6557"/>
      </a:accent6>
      <a:hlink>
        <a:srgbClr val="1082CC"/>
      </a:hlink>
      <a:folHlink>
        <a:srgbClr val="E44D45"/>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chsner Health PPT Template v12" id="{30422946-C023-40E6-9E73-2566B6B7EBC4}" vid="{688195F6-26BB-4DB2-84E5-0BC6BA69A1E7}"/>
    </a:ext>
  </a:extLst>
</a:theme>
</file>

<file path=docProps/app.xml><?xml version="1.0" encoding="utf-8"?>
<Properties xmlns="http://schemas.openxmlformats.org/officeDocument/2006/extended-properties" xmlns:vt="http://schemas.openxmlformats.org/officeDocument/2006/docPropsVTypes">
  <Template>Theme1</Template>
  <TotalTime>4439</TotalTime>
  <Words>1089</Words>
  <Application>Microsoft Office PowerPoint</Application>
  <PresentationFormat>Widescreen</PresentationFormat>
  <Paragraphs>91</Paragraphs>
  <Slides>11</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11</vt:i4>
      </vt:variant>
    </vt:vector>
  </HeadingPairs>
  <TitlesOfParts>
    <vt:vector size="20" baseType="lpstr">
      <vt:lpstr>Arial</vt:lpstr>
      <vt:lpstr>Arial Black</vt:lpstr>
      <vt:lpstr>Calibri</vt:lpstr>
      <vt:lpstr>Calibri Bold</vt:lpstr>
      <vt:lpstr>Calibri Light</vt:lpstr>
      <vt:lpstr>Graphik Web</vt:lpstr>
      <vt:lpstr>Theme1</vt:lpstr>
      <vt:lpstr>Content slides</vt:lpstr>
      <vt:lpstr>2_Office Theme</vt:lpstr>
      <vt:lpstr>   Emergency Disaster Response Fundraising Strategy (ACES)</vt:lpstr>
      <vt:lpstr>Rational </vt:lpstr>
      <vt:lpstr>“ACES” Strategy</vt:lpstr>
      <vt:lpstr>Assess</vt:lpstr>
      <vt:lpstr>Communicate </vt:lpstr>
      <vt:lpstr>Execute</vt:lpstr>
      <vt:lpstr>Execute</vt:lpstr>
      <vt:lpstr>Execute</vt:lpstr>
      <vt:lpstr>Stewardship</vt:lpstr>
      <vt:lpstr>Looking Back - Lessons Learned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Disaster Response Fundraising Strategy</dc:title>
  <dc:creator>Lucy King</dc:creator>
  <cp:lastModifiedBy>Lucy King</cp:lastModifiedBy>
  <cp:revision>8</cp:revision>
  <dcterms:created xsi:type="dcterms:W3CDTF">2022-08-29T15:15:14Z</dcterms:created>
  <dcterms:modified xsi:type="dcterms:W3CDTF">2022-09-30T15:44:05Z</dcterms:modified>
</cp:coreProperties>
</file>